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62"/>
  </p:notesMasterIdLst>
  <p:sldIdLst>
    <p:sldId id="256" r:id="rId2"/>
    <p:sldId id="258" r:id="rId3"/>
    <p:sldId id="302" r:id="rId4"/>
    <p:sldId id="303" r:id="rId5"/>
    <p:sldId id="305" r:id="rId6"/>
    <p:sldId id="309" r:id="rId7"/>
    <p:sldId id="304" r:id="rId8"/>
    <p:sldId id="307" r:id="rId9"/>
    <p:sldId id="306" r:id="rId10"/>
    <p:sldId id="311" r:id="rId11"/>
    <p:sldId id="312" r:id="rId12"/>
    <p:sldId id="313" r:id="rId13"/>
    <p:sldId id="314" r:id="rId14"/>
    <p:sldId id="315" r:id="rId15"/>
    <p:sldId id="316" r:id="rId16"/>
    <p:sldId id="317" r:id="rId17"/>
    <p:sldId id="318" r:id="rId18"/>
    <p:sldId id="272" r:id="rId19"/>
    <p:sldId id="273" r:id="rId20"/>
    <p:sldId id="274" r:id="rId21"/>
    <p:sldId id="275" r:id="rId22"/>
    <p:sldId id="276" r:id="rId23"/>
    <p:sldId id="325" r:id="rId24"/>
    <p:sldId id="320" r:id="rId25"/>
    <p:sldId id="321" r:id="rId26"/>
    <p:sldId id="322" r:id="rId27"/>
    <p:sldId id="323" r:id="rId28"/>
    <p:sldId id="324" r:id="rId29"/>
    <p:sldId id="334" r:id="rId30"/>
    <p:sldId id="327" r:id="rId31"/>
    <p:sldId id="259" r:id="rId32"/>
    <p:sldId id="328" r:id="rId33"/>
    <p:sldId id="326" r:id="rId34"/>
    <p:sldId id="329" r:id="rId35"/>
    <p:sldId id="330" r:id="rId36"/>
    <p:sldId id="331" r:id="rId37"/>
    <p:sldId id="260" r:id="rId38"/>
    <p:sldId id="261" r:id="rId39"/>
    <p:sldId id="262" r:id="rId40"/>
    <p:sldId id="263" r:id="rId41"/>
    <p:sldId id="265" r:id="rId42"/>
    <p:sldId id="264" r:id="rId43"/>
    <p:sldId id="266" r:id="rId44"/>
    <p:sldId id="343" r:id="rId45"/>
    <p:sldId id="344" r:id="rId46"/>
    <p:sldId id="282" r:id="rId47"/>
    <p:sldId id="283" r:id="rId48"/>
    <p:sldId id="284" r:id="rId49"/>
    <p:sldId id="333" r:id="rId50"/>
    <p:sldId id="288" r:id="rId51"/>
    <p:sldId id="289" r:id="rId52"/>
    <p:sldId id="332" r:id="rId53"/>
    <p:sldId id="339" r:id="rId54"/>
    <p:sldId id="335" r:id="rId55"/>
    <p:sldId id="336" r:id="rId56"/>
    <p:sldId id="337" r:id="rId57"/>
    <p:sldId id="338" r:id="rId58"/>
    <p:sldId id="340" r:id="rId59"/>
    <p:sldId id="290" r:id="rId60"/>
    <p:sldId id="291"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64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161392-1107-4CF0-A7FE-39CB2E260D2B}" type="datetimeFigureOut">
              <a:rPr lang="en-US" smtClean="0"/>
              <a:t>2/29/2024</a:t>
            </a:fld>
            <a:endParaRPr lang="en-US"/>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55049-C39E-4FFC-85F5-35C70CBEF2C0}" type="slidenum">
              <a:rPr lang="en-US" smtClean="0"/>
              <a:t>‹#›</a:t>
            </a:fld>
            <a:endParaRPr lang="en-US"/>
          </a:p>
        </p:txBody>
      </p:sp>
    </p:spTree>
    <p:extLst>
      <p:ext uri="{BB962C8B-B14F-4D97-AF65-F5344CB8AC3E}">
        <p14:creationId xmlns:p14="http://schemas.microsoft.com/office/powerpoint/2010/main" val="3878992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err="1"/>
              <a:t>kelios</a:t>
            </a:r>
            <a:r>
              <a:rPr lang="en-US" dirty="0"/>
              <a:t> </a:t>
            </a:r>
            <a:r>
              <a:rPr lang="en-US" dirty="0" err="1"/>
              <a:t>darbo</a:t>
            </a:r>
            <a:r>
              <a:rPr lang="en-US" dirty="0"/>
              <a:t> </a:t>
            </a:r>
            <a:r>
              <a:rPr lang="en-US" dirty="0" err="1"/>
              <a:t>stotys</a:t>
            </a:r>
            <a:r>
              <a:rPr lang="en-US" dirty="0"/>
              <a:t> </a:t>
            </a:r>
            <a:r>
              <a:rPr lang="en-US" dirty="0" err="1"/>
              <a:t>prijungtos</a:t>
            </a:r>
            <a:r>
              <a:rPr lang="en-US" dirty="0"/>
              <a:t> </a:t>
            </a:r>
            <a:r>
              <a:rPr lang="en-US" dirty="0" err="1"/>
              <a:t>prie</a:t>
            </a:r>
            <a:r>
              <a:rPr lang="en-US" dirty="0"/>
              <a:t> </a:t>
            </a:r>
            <a:r>
              <a:rPr lang="en-US" dirty="0" err="1"/>
              <a:t>bendro</a:t>
            </a:r>
            <a:r>
              <a:rPr lang="en-US" dirty="0"/>
              <a:t> </a:t>
            </a:r>
            <a:r>
              <a:rPr lang="en-US" dirty="0" err="1"/>
              <a:t>maršrutizatoriaus</a:t>
            </a:r>
            <a:r>
              <a:rPr lang="en-US" dirty="0"/>
              <a:t> </a:t>
            </a:r>
            <a:r>
              <a:rPr lang="en-US" dirty="0" err="1"/>
              <a:t>arba</a:t>
            </a:r>
            <a:r>
              <a:rPr lang="lt-LT" dirty="0"/>
              <a:t> komutatoriaus</a:t>
            </a:r>
          </a:p>
        </p:txBody>
      </p:sp>
      <p:sp>
        <p:nvSpPr>
          <p:cNvPr id="4" name="Skaidrės numerio vietos rezervavimo ženklas 3"/>
          <p:cNvSpPr>
            <a:spLocks noGrp="1"/>
          </p:cNvSpPr>
          <p:nvPr>
            <p:ph type="sldNum" sz="quarter" idx="5"/>
          </p:nvPr>
        </p:nvSpPr>
        <p:spPr/>
        <p:txBody>
          <a:bodyPr/>
          <a:lstStyle/>
          <a:p>
            <a:fld id="{AE855049-C39E-4FFC-85F5-35C70CBEF2C0}" type="slidenum">
              <a:rPr lang="en-US" smtClean="0"/>
              <a:t>3</a:t>
            </a:fld>
            <a:endParaRPr lang="en-US"/>
          </a:p>
        </p:txBody>
      </p:sp>
    </p:spTree>
    <p:extLst>
      <p:ext uri="{BB962C8B-B14F-4D97-AF65-F5344CB8AC3E}">
        <p14:creationId xmlns:p14="http://schemas.microsoft.com/office/powerpoint/2010/main" val="352513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DF5BD-749B-0970-1B1B-E2E6A36761EF}"/>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56D7437E-D021-1922-0735-45D4553F7775}"/>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F968E8C7-9E00-E2A0-EDDB-A80748F35A87}"/>
              </a:ext>
            </a:extLst>
          </p:cNvPr>
          <p:cNvSpPr>
            <a:spLocks noGrp="1"/>
          </p:cNvSpPr>
          <p:nvPr>
            <p:ph type="body" idx="1"/>
          </p:nvPr>
        </p:nvSpPr>
        <p:spPr/>
        <p:txBody>
          <a:bodyPr/>
          <a:lstStyle/>
          <a:p>
            <a:r>
              <a:rPr lang="en-US" dirty="0" err="1"/>
              <a:t>kelios</a:t>
            </a:r>
            <a:r>
              <a:rPr lang="en-US" dirty="0"/>
              <a:t> </a:t>
            </a:r>
            <a:r>
              <a:rPr lang="en-US" dirty="0" err="1"/>
              <a:t>darbo</a:t>
            </a:r>
            <a:r>
              <a:rPr lang="en-US" dirty="0"/>
              <a:t> </a:t>
            </a:r>
            <a:r>
              <a:rPr lang="en-US" dirty="0" err="1"/>
              <a:t>stotys</a:t>
            </a:r>
            <a:r>
              <a:rPr lang="en-US" dirty="0"/>
              <a:t> </a:t>
            </a:r>
            <a:r>
              <a:rPr lang="en-US" dirty="0" err="1"/>
              <a:t>prijungtos</a:t>
            </a:r>
            <a:r>
              <a:rPr lang="en-US" dirty="0"/>
              <a:t> </a:t>
            </a:r>
            <a:r>
              <a:rPr lang="en-US" dirty="0" err="1"/>
              <a:t>prie</a:t>
            </a:r>
            <a:r>
              <a:rPr lang="en-US" dirty="0"/>
              <a:t> </a:t>
            </a:r>
            <a:r>
              <a:rPr lang="en-US" dirty="0" err="1"/>
              <a:t>bendro</a:t>
            </a:r>
            <a:r>
              <a:rPr lang="en-US" dirty="0"/>
              <a:t> </a:t>
            </a:r>
            <a:r>
              <a:rPr lang="en-US" dirty="0" err="1"/>
              <a:t>maršrutizatoriaus</a:t>
            </a:r>
            <a:r>
              <a:rPr lang="en-US" dirty="0"/>
              <a:t> </a:t>
            </a:r>
            <a:r>
              <a:rPr lang="en-US" dirty="0" err="1"/>
              <a:t>arba</a:t>
            </a:r>
            <a:r>
              <a:rPr lang="lt-LT" dirty="0"/>
              <a:t> komutatoriaus</a:t>
            </a:r>
          </a:p>
        </p:txBody>
      </p:sp>
      <p:sp>
        <p:nvSpPr>
          <p:cNvPr id="4" name="Skaidrės numerio vietos rezervavimo ženklas 3">
            <a:extLst>
              <a:ext uri="{FF2B5EF4-FFF2-40B4-BE49-F238E27FC236}">
                <a16:creationId xmlns:a16="http://schemas.microsoft.com/office/drawing/2014/main" id="{72E661EE-351B-C40F-61A3-49C06FA473B9}"/>
              </a:ext>
            </a:extLst>
          </p:cNvPr>
          <p:cNvSpPr>
            <a:spLocks noGrp="1"/>
          </p:cNvSpPr>
          <p:nvPr>
            <p:ph type="sldNum" sz="quarter" idx="5"/>
          </p:nvPr>
        </p:nvSpPr>
        <p:spPr/>
        <p:txBody>
          <a:bodyPr/>
          <a:lstStyle/>
          <a:p>
            <a:fld id="{AE855049-C39E-4FFC-85F5-35C70CBEF2C0}" type="slidenum">
              <a:rPr lang="en-US" smtClean="0"/>
              <a:t>5</a:t>
            </a:fld>
            <a:endParaRPr lang="en-US"/>
          </a:p>
        </p:txBody>
      </p:sp>
    </p:spTree>
    <p:extLst>
      <p:ext uri="{BB962C8B-B14F-4D97-AF65-F5344CB8AC3E}">
        <p14:creationId xmlns:p14="http://schemas.microsoft.com/office/powerpoint/2010/main" val="898827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B2043-478F-DB94-F1C3-926BCB4FAE7D}"/>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784C7635-DE53-08E8-78F6-C9E9FEBB21B3}"/>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A031BD26-7E6A-412E-E10A-457F3E17C8F5}"/>
              </a:ext>
            </a:extLst>
          </p:cNvPr>
          <p:cNvSpPr>
            <a:spLocks noGrp="1"/>
          </p:cNvSpPr>
          <p:nvPr>
            <p:ph type="body" idx="1"/>
          </p:nvPr>
        </p:nvSpPr>
        <p:spPr/>
        <p:txBody>
          <a:bodyPr/>
          <a:lstStyle/>
          <a:p>
            <a:r>
              <a:rPr lang="en-US" dirty="0" err="1"/>
              <a:t>kelios</a:t>
            </a:r>
            <a:r>
              <a:rPr lang="en-US" dirty="0"/>
              <a:t> </a:t>
            </a:r>
            <a:r>
              <a:rPr lang="en-US" dirty="0" err="1"/>
              <a:t>darbo</a:t>
            </a:r>
            <a:r>
              <a:rPr lang="en-US" dirty="0"/>
              <a:t> </a:t>
            </a:r>
            <a:r>
              <a:rPr lang="en-US" dirty="0" err="1"/>
              <a:t>stotys</a:t>
            </a:r>
            <a:r>
              <a:rPr lang="en-US" dirty="0"/>
              <a:t> </a:t>
            </a:r>
            <a:r>
              <a:rPr lang="en-US" dirty="0" err="1"/>
              <a:t>prijungtos</a:t>
            </a:r>
            <a:r>
              <a:rPr lang="en-US" dirty="0"/>
              <a:t> </a:t>
            </a:r>
            <a:r>
              <a:rPr lang="en-US" dirty="0" err="1"/>
              <a:t>prie</a:t>
            </a:r>
            <a:r>
              <a:rPr lang="en-US" dirty="0"/>
              <a:t> </a:t>
            </a:r>
            <a:r>
              <a:rPr lang="en-US" dirty="0" err="1"/>
              <a:t>bendro</a:t>
            </a:r>
            <a:r>
              <a:rPr lang="en-US" dirty="0"/>
              <a:t> </a:t>
            </a:r>
            <a:r>
              <a:rPr lang="en-US" dirty="0" err="1"/>
              <a:t>maršrutizatoriaus</a:t>
            </a:r>
            <a:r>
              <a:rPr lang="en-US" dirty="0"/>
              <a:t> </a:t>
            </a:r>
            <a:r>
              <a:rPr lang="en-US" dirty="0" err="1"/>
              <a:t>arba</a:t>
            </a:r>
            <a:r>
              <a:rPr lang="lt-LT" dirty="0"/>
              <a:t> komutatoriaus</a:t>
            </a:r>
          </a:p>
        </p:txBody>
      </p:sp>
      <p:sp>
        <p:nvSpPr>
          <p:cNvPr id="4" name="Skaidrės numerio vietos rezervavimo ženklas 3">
            <a:extLst>
              <a:ext uri="{FF2B5EF4-FFF2-40B4-BE49-F238E27FC236}">
                <a16:creationId xmlns:a16="http://schemas.microsoft.com/office/drawing/2014/main" id="{CF7281AA-FE99-977A-775C-569D2B11E187}"/>
              </a:ext>
            </a:extLst>
          </p:cNvPr>
          <p:cNvSpPr>
            <a:spLocks noGrp="1"/>
          </p:cNvSpPr>
          <p:nvPr>
            <p:ph type="sldNum" sz="quarter" idx="5"/>
          </p:nvPr>
        </p:nvSpPr>
        <p:spPr/>
        <p:txBody>
          <a:bodyPr/>
          <a:lstStyle/>
          <a:p>
            <a:fld id="{AE855049-C39E-4FFC-85F5-35C70CBEF2C0}" type="slidenum">
              <a:rPr lang="en-US" smtClean="0"/>
              <a:t>7</a:t>
            </a:fld>
            <a:endParaRPr lang="en-US"/>
          </a:p>
        </p:txBody>
      </p:sp>
    </p:spTree>
    <p:extLst>
      <p:ext uri="{BB962C8B-B14F-4D97-AF65-F5344CB8AC3E}">
        <p14:creationId xmlns:p14="http://schemas.microsoft.com/office/powerpoint/2010/main" val="644012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128+64+32+16+8+4+2+1</a:t>
            </a:r>
          </a:p>
          <a:p>
            <a:endParaRPr lang="lt-LT" dirty="0"/>
          </a:p>
          <a:p>
            <a:r>
              <a:rPr lang="lt-LT" dirty="0"/>
              <a:t>256 adresai</a:t>
            </a:r>
            <a:endParaRPr lang="en-US" dirty="0"/>
          </a:p>
        </p:txBody>
      </p:sp>
      <p:sp>
        <p:nvSpPr>
          <p:cNvPr id="4" name="Skaidrės numerio vietos rezervavimo ženklas 3"/>
          <p:cNvSpPr>
            <a:spLocks noGrp="1"/>
          </p:cNvSpPr>
          <p:nvPr>
            <p:ph type="sldNum" sz="quarter" idx="5"/>
          </p:nvPr>
        </p:nvSpPr>
        <p:spPr/>
        <p:txBody>
          <a:bodyPr/>
          <a:lstStyle/>
          <a:p>
            <a:fld id="{AE855049-C39E-4FFC-85F5-35C70CBEF2C0}" type="slidenum">
              <a:rPr lang="en-US" smtClean="0"/>
              <a:t>39</a:t>
            </a:fld>
            <a:endParaRPr lang="en-US"/>
          </a:p>
        </p:txBody>
      </p:sp>
    </p:spTree>
    <p:extLst>
      <p:ext uri="{BB962C8B-B14F-4D97-AF65-F5344CB8AC3E}">
        <p14:creationId xmlns:p14="http://schemas.microsoft.com/office/powerpoint/2010/main" val="461087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84739-BA16-9910-45BC-62C1AA44205A}"/>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AE4DC8A5-07BC-177B-DEB9-1A145625119F}"/>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73B690E5-A7A8-D66F-BDE4-A0F49BFC9DE6}"/>
              </a:ext>
            </a:extLst>
          </p:cNvPr>
          <p:cNvSpPr>
            <a:spLocks noGrp="1"/>
          </p:cNvSpPr>
          <p:nvPr>
            <p:ph type="body" idx="1"/>
          </p:nvPr>
        </p:nvSpPr>
        <p:spPr/>
        <p:txBody>
          <a:bodyPr/>
          <a:lstStyle/>
          <a:p>
            <a:r>
              <a:rPr lang="lt-LT" dirty="0"/>
              <a:t>128+64+32+16+8+4+2+1</a:t>
            </a:r>
          </a:p>
          <a:p>
            <a:endParaRPr lang="lt-LT" dirty="0"/>
          </a:p>
          <a:p>
            <a:r>
              <a:rPr lang="lt-LT" dirty="0"/>
              <a:t>256 adresai</a:t>
            </a:r>
            <a:endParaRPr lang="en-US" dirty="0"/>
          </a:p>
        </p:txBody>
      </p:sp>
      <p:sp>
        <p:nvSpPr>
          <p:cNvPr id="4" name="Skaidrės numerio vietos rezervavimo ženklas 3">
            <a:extLst>
              <a:ext uri="{FF2B5EF4-FFF2-40B4-BE49-F238E27FC236}">
                <a16:creationId xmlns:a16="http://schemas.microsoft.com/office/drawing/2014/main" id="{882B4C8B-88CD-0170-087E-BCECC9BCC28C}"/>
              </a:ext>
            </a:extLst>
          </p:cNvPr>
          <p:cNvSpPr>
            <a:spLocks noGrp="1"/>
          </p:cNvSpPr>
          <p:nvPr>
            <p:ph type="sldNum" sz="quarter" idx="5"/>
          </p:nvPr>
        </p:nvSpPr>
        <p:spPr/>
        <p:txBody>
          <a:bodyPr/>
          <a:lstStyle/>
          <a:p>
            <a:fld id="{AE855049-C39E-4FFC-85F5-35C70CBEF2C0}" type="slidenum">
              <a:rPr lang="en-US" smtClean="0"/>
              <a:t>40</a:t>
            </a:fld>
            <a:endParaRPr lang="en-US"/>
          </a:p>
        </p:txBody>
      </p:sp>
    </p:spTree>
    <p:extLst>
      <p:ext uri="{BB962C8B-B14F-4D97-AF65-F5344CB8AC3E}">
        <p14:creationId xmlns:p14="http://schemas.microsoft.com/office/powerpoint/2010/main" val="2052207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9AB04-BA42-C2BF-D545-B1D8AD21CCDC}"/>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D9847EA0-3A5D-9747-5117-8A6EC3BDEB6F}"/>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5F16517D-482B-1EA0-BC84-D56F6AA63AFF}"/>
              </a:ext>
            </a:extLst>
          </p:cNvPr>
          <p:cNvSpPr>
            <a:spLocks noGrp="1"/>
          </p:cNvSpPr>
          <p:nvPr>
            <p:ph type="body" idx="1"/>
          </p:nvPr>
        </p:nvSpPr>
        <p:spPr/>
        <p:txBody>
          <a:bodyPr/>
          <a:lstStyle/>
          <a:p>
            <a:r>
              <a:rPr lang="lt-LT" dirty="0"/>
              <a:t>128+64+32+16+8+4+2+1</a:t>
            </a:r>
          </a:p>
          <a:p>
            <a:endParaRPr lang="lt-LT" dirty="0"/>
          </a:p>
          <a:p>
            <a:r>
              <a:rPr lang="lt-LT" dirty="0"/>
              <a:t>256 adresai</a:t>
            </a:r>
            <a:endParaRPr lang="en-US" dirty="0"/>
          </a:p>
        </p:txBody>
      </p:sp>
      <p:sp>
        <p:nvSpPr>
          <p:cNvPr id="4" name="Skaidrės numerio vietos rezervavimo ženklas 3">
            <a:extLst>
              <a:ext uri="{FF2B5EF4-FFF2-40B4-BE49-F238E27FC236}">
                <a16:creationId xmlns:a16="http://schemas.microsoft.com/office/drawing/2014/main" id="{5C4A4521-BF61-9A5A-6E0D-DF245A431C11}"/>
              </a:ext>
            </a:extLst>
          </p:cNvPr>
          <p:cNvSpPr>
            <a:spLocks noGrp="1"/>
          </p:cNvSpPr>
          <p:nvPr>
            <p:ph type="sldNum" sz="quarter" idx="5"/>
          </p:nvPr>
        </p:nvSpPr>
        <p:spPr/>
        <p:txBody>
          <a:bodyPr/>
          <a:lstStyle/>
          <a:p>
            <a:fld id="{AE855049-C39E-4FFC-85F5-35C70CBEF2C0}" type="slidenum">
              <a:rPr lang="en-US" smtClean="0"/>
              <a:t>41</a:t>
            </a:fld>
            <a:endParaRPr lang="en-US"/>
          </a:p>
        </p:txBody>
      </p:sp>
    </p:spTree>
    <p:extLst>
      <p:ext uri="{BB962C8B-B14F-4D97-AF65-F5344CB8AC3E}">
        <p14:creationId xmlns:p14="http://schemas.microsoft.com/office/powerpoint/2010/main" val="1652273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82166-9283-41BD-7157-B5121A9597CE}"/>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A8D879A7-E218-C168-D2F5-72E3A91C5E9F}"/>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2E8F5669-E463-8897-8596-E80B2DD92337}"/>
              </a:ext>
            </a:extLst>
          </p:cNvPr>
          <p:cNvSpPr>
            <a:spLocks noGrp="1"/>
          </p:cNvSpPr>
          <p:nvPr>
            <p:ph type="body" idx="1"/>
          </p:nvPr>
        </p:nvSpPr>
        <p:spPr/>
        <p:txBody>
          <a:bodyPr/>
          <a:lstStyle/>
          <a:p>
            <a:r>
              <a:rPr lang="lt-LT" dirty="0"/>
              <a:t>128+64+32+16+8+4+2+1</a:t>
            </a:r>
          </a:p>
          <a:p>
            <a:endParaRPr lang="lt-LT" dirty="0"/>
          </a:p>
          <a:p>
            <a:r>
              <a:rPr lang="lt-LT" dirty="0"/>
              <a:t>256 adresai</a:t>
            </a:r>
            <a:endParaRPr lang="en-US" dirty="0"/>
          </a:p>
        </p:txBody>
      </p:sp>
      <p:sp>
        <p:nvSpPr>
          <p:cNvPr id="4" name="Skaidrės numerio vietos rezervavimo ženklas 3">
            <a:extLst>
              <a:ext uri="{FF2B5EF4-FFF2-40B4-BE49-F238E27FC236}">
                <a16:creationId xmlns:a16="http://schemas.microsoft.com/office/drawing/2014/main" id="{AC45A5AF-E5E0-C68C-2DAF-48366EB10EC6}"/>
              </a:ext>
            </a:extLst>
          </p:cNvPr>
          <p:cNvSpPr>
            <a:spLocks noGrp="1"/>
          </p:cNvSpPr>
          <p:nvPr>
            <p:ph type="sldNum" sz="quarter" idx="5"/>
          </p:nvPr>
        </p:nvSpPr>
        <p:spPr/>
        <p:txBody>
          <a:bodyPr/>
          <a:lstStyle/>
          <a:p>
            <a:fld id="{AE855049-C39E-4FFC-85F5-35C70CBEF2C0}" type="slidenum">
              <a:rPr lang="en-US" smtClean="0"/>
              <a:t>42</a:t>
            </a:fld>
            <a:endParaRPr lang="en-US"/>
          </a:p>
        </p:txBody>
      </p:sp>
    </p:spTree>
    <p:extLst>
      <p:ext uri="{BB962C8B-B14F-4D97-AF65-F5344CB8AC3E}">
        <p14:creationId xmlns:p14="http://schemas.microsoft.com/office/powerpoint/2010/main" val="2887434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9B331-2299-D290-F1BB-DFFBA093AFF9}"/>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667E90A8-DC95-AD9F-9BFD-E89F64E23AA3}"/>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883E1993-45E9-E796-B291-1F7E25FA59D2}"/>
              </a:ext>
            </a:extLst>
          </p:cNvPr>
          <p:cNvSpPr>
            <a:spLocks noGrp="1"/>
          </p:cNvSpPr>
          <p:nvPr>
            <p:ph type="body" idx="1"/>
          </p:nvPr>
        </p:nvSpPr>
        <p:spPr/>
        <p:txBody>
          <a:bodyPr/>
          <a:lstStyle/>
          <a:p>
            <a:r>
              <a:rPr lang="lt-LT" dirty="0"/>
              <a:t>128+64+32+16+8+4+2+1</a:t>
            </a:r>
          </a:p>
          <a:p>
            <a:endParaRPr lang="lt-LT" dirty="0"/>
          </a:p>
          <a:p>
            <a:r>
              <a:rPr lang="lt-LT" dirty="0"/>
              <a:t>256 adresai</a:t>
            </a:r>
            <a:endParaRPr lang="en-US" dirty="0"/>
          </a:p>
        </p:txBody>
      </p:sp>
      <p:sp>
        <p:nvSpPr>
          <p:cNvPr id="4" name="Skaidrės numerio vietos rezervavimo ženklas 3">
            <a:extLst>
              <a:ext uri="{FF2B5EF4-FFF2-40B4-BE49-F238E27FC236}">
                <a16:creationId xmlns:a16="http://schemas.microsoft.com/office/drawing/2014/main" id="{4C78391C-7E20-7C44-A054-1D5048B380EB}"/>
              </a:ext>
            </a:extLst>
          </p:cNvPr>
          <p:cNvSpPr>
            <a:spLocks noGrp="1"/>
          </p:cNvSpPr>
          <p:nvPr>
            <p:ph type="sldNum" sz="quarter" idx="5"/>
          </p:nvPr>
        </p:nvSpPr>
        <p:spPr/>
        <p:txBody>
          <a:bodyPr/>
          <a:lstStyle/>
          <a:p>
            <a:fld id="{AE855049-C39E-4FFC-85F5-35C70CBEF2C0}" type="slidenum">
              <a:rPr lang="en-US" smtClean="0"/>
              <a:t>43</a:t>
            </a:fld>
            <a:endParaRPr lang="en-US"/>
          </a:p>
        </p:txBody>
      </p:sp>
    </p:spTree>
    <p:extLst>
      <p:ext uri="{BB962C8B-B14F-4D97-AF65-F5344CB8AC3E}">
        <p14:creationId xmlns:p14="http://schemas.microsoft.com/office/powerpoint/2010/main" val="1714935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5FCBBA-905A-4FD1-BFBA-F3EE6DA264E0}"/>
              </a:ext>
            </a:extLst>
          </p:cNvPr>
          <p:cNvSpPr>
            <a:spLocks noGrp="1"/>
          </p:cNvSpPr>
          <p:nvPr>
            <p:ph type="ctrTitle"/>
          </p:nvPr>
        </p:nvSpPr>
        <p:spPr>
          <a:xfrm>
            <a:off x="1143000" y="1181098"/>
            <a:ext cx="8986580" cy="2832404"/>
          </a:xfrm>
        </p:spPr>
        <p:txBody>
          <a:bodyPr anchor="t">
            <a:normAutofit/>
          </a:bodyPr>
          <a:lstStyle>
            <a:lvl1pPr algn="l">
              <a:lnSpc>
                <a:spcPct val="100000"/>
              </a:lnSpc>
              <a:defRPr sz="4800" cap="all" spc="300" baseline="0"/>
            </a:lvl1pPr>
          </a:lstStyle>
          <a:p>
            <a:r>
              <a:rPr lang="en-US" dirty="0"/>
              <a:t>Click to edit Master title style</a:t>
            </a:r>
          </a:p>
        </p:txBody>
      </p:sp>
      <p:sp>
        <p:nvSpPr>
          <p:cNvPr id="3" name="Subtitle 2">
            <a:extLst>
              <a:ext uri="{FF2B5EF4-FFF2-40B4-BE49-F238E27FC236}">
                <a16:creationId xmlns:a16="http://schemas.microsoft.com/office/drawing/2014/main" id="{13DD287E-F1C8-463F-8429-D1B5B1582520}"/>
              </a:ext>
            </a:extLst>
          </p:cNvPr>
          <p:cNvSpPr>
            <a:spLocks noGrp="1"/>
          </p:cNvSpPr>
          <p:nvPr>
            <p:ph type="subTitle" idx="1"/>
          </p:nvPr>
        </p:nvSpPr>
        <p:spPr>
          <a:xfrm>
            <a:off x="1143000" y="5463522"/>
            <a:ext cx="8986580" cy="650311"/>
          </a:xfrm>
        </p:spPr>
        <p:txBody>
          <a:bodyPr>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81F44ED-7973-4A99-B2CA-A8962BCE0D5D}"/>
              </a:ext>
            </a:extLst>
          </p:cNvPr>
          <p:cNvSpPr>
            <a:spLocks noGrp="1"/>
          </p:cNvSpPr>
          <p:nvPr>
            <p:ph type="dt" sz="half" idx="10"/>
          </p:nvPr>
        </p:nvSpPr>
        <p:spPr/>
        <p:txBody>
          <a:bodyPr/>
          <a:lstStyle/>
          <a:p>
            <a:fld id="{3CADBD16-5BFB-4D9F-9646-C75D1B53BBB6}" type="datetimeFigureOut">
              <a:rPr lang="en-US" smtClean="0"/>
              <a:t>2/29/2024</a:t>
            </a:fld>
            <a:endParaRPr lang="en-US"/>
          </a:p>
        </p:txBody>
      </p:sp>
      <p:sp>
        <p:nvSpPr>
          <p:cNvPr id="5" name="Footer Placeholder 4">
            <a:extLst>
              <a:ext uri="{FF2B5EF4-FFF2-40B4-BE49-F238E27FC236}">
                <a16:creationId xmlns:a16="http://schemas.microsoft.com/office/drawing/2014/main" id="{08DF96F2-D6BE-49AC-A605-5AE87C3F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7FC50-B13C-4B63-AE64-F71A6EDE63B6}"/>
              </a:ext>
            </a:extLst>
          </p:cNvPr>
          <p:cNvSpPr>
            <a:spLocks noGrp="1"/>
          </p:cNvSpPr>
          <p:nvPr>
            <p:ph type="sldNum" sz="quarter" idx="12"/>
          </p:nvPr>
        </p:nvSpPr>
        <p:spPr/>
        <p:txBody>
          <a:bodyPr/>
          <a:lstStyle/>
          <a:p>
            <a:fld id="{C0722274-0FAA-4649-AA4E-4210F4F32167}" type="slidenum">
              <a:rPr lang="en-US" smtClean="0"/>
              <a:t>‹#›</a:t>
            </a:fld>
            <a:endParaRPr lang="en-US"/>
          </a:p>
        </p:txBody>
      </p:sp>
      <p:cxnSp>
        <p:nvCxnSpPr>
          <p:cNvPr id="12" name="Straight Connector 11">
            <a:extLst>
              <a:ext uri="{FF2B5EF4-FFF2-40B4-BE49-F238E27FC236}">
                <a16:creationId xmlns:a16="http://schemas.microsoft.com/office/drawing/2014/main" id="{4C75A547-BCD1-42BE-966E-53CA0AB93165}"/>
              </a:ext>
            </a:extLst>
          </p:cNvPr>
          <p:cNvCxnSpPr>
            <a:cxnSpLocks/>
          </p:cNvCxnSpPr>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642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3BF2-BCE9-47D7-B1C0-1F0E4936B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722E9-C3E4-48AF-996A-495AE659F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9E516-382B-4845-93BF-20C16EE0DB05}"/>
              </a:ext>
            </a:extLst>
          </p:cNvPr>
          <p:cNvSpPr>
            <a:spLocks noGrp="1"/>
          </p:cNvSpPr>
          <p:nvPr>
            <p:ph type="dt" sz="half" idx="10"/>
          </p:nvPr>
        </p:nvSpPr>
        <p:spPr/>
        <p:txBody>
          <a:bodyPr/>
          <a:lstStyle/>
          <a:p>
            <a:fld id="{3CADBD16-5BFB-4D9F-9646-C75D1B53BBB6}" type="datetimeFigureOut">
              <a:rPr lang="en-US" smtClean="0"/>
              <a:t>2/29/2024</a:t>
            </a:fld>
            <a:endParaRPr lang="en-US"/>
          </a:p>
        </p:txBody>
      </p:sp>
      <p:sp>
        <p:nvSpPr>
          <p:cNvPr id="5" name="Footer Placeholder 4">
            <a:extLst>
              <a:ext uri="{FF2B5EF4-FFF2-40B4-BE49-F238E27FC236}">
                <a16:creationId xmlns:a16="http://schemas.microsoft.com/office/drawing/2014/main" id="{EAB96E16-F168-442A-843C-5D490D54B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61BEA-A969-437A-BD8B-CB1B709AD430}"/>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218349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28449-3E11-45FF-BF3A-651867603E75}"/>
              </a:ext>
            </a:extLst>
          </p:cNvPr>
          <p:cNvSpPr>
            <a:spLocks noGrp="1"/>
          </p:cNvSpPr>
          <p:nvPr>
            <p:ph type="title" orient="vert"/>
          </p:nvPr>
        </p:nvSpPr>
        <p:spPr>
          <a:xfrm>
            <a:off x="8572500" y="870625"/>
            <a:ext cx="2476499" cy="50292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AFC0EAB0-2DFA-4CBA-86B1-1826EF523D4D}"/>
              </a:ext>
            </a:extLst>
          </p:cNvPr>
          <p:cNvSpPr>
            <a:spLocks noGrp="1"/>
          </p:cNvSpPr>
          <p:nvPr>
            <p:ph type="body" orient="vert" idx="1"/>
          </p:nvPr>
        </p:nvSpPr>
        <p:spPr>
          <a:xfrm>
            <a:off x="1143000" y="870625"/>
            <a:ext cx="7324928" cy="5029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A22F89-E1F5-45D7-945A-8A2886C4BA59}"/>
              </a:ext>
            </a:extLst>
          </p:cNvPr>
          <p:cNvSpPr>
            <a:spLocks noGrp="1"/>
          </p:cNvSpPr>
          <p:nvPr>
            <p:ph type="dt" sz="half" idx="10"/>
          </p:nvPr>
        </p:nvSpPr>
        <p:spPr/>
        <p:txBody>
          <a:bodyPr/>
          <a:lstStyle/>
          <a:p>
            <a:fld id="{3CADBD16-5BFB-4D9F-9646-C75D1B53BBB6}" type="datetimeFigureOut">
              <a:rPr lang="en-US" smtClean="0"/>
              <a:t>2/29/2024</a:t>
            </a:fld>
            <a:endParaRPr lang="en-US"/>
          </a:p>
        </p:txBody>
      </p:sp>
      <p:sp>
        <p:nvSpPr>
          <p:cNvPr id="5" name="Footer Placeholder 4">
            <a:extLst>
              <a:ext uri="{FF2B5EF4-FFF2-40B4-BE49-F238E27FC236}">
                <a16:creationId xmlns:a16="http://schemas.microsoft.com/office/drawing/2014/main" id="{637E7E82-5FB8-4289-AD0C-0BA788E14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A4046-1A2C-41F5-A177-1C3919C20569}"/>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4024993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D6F3-88F1-4195-8395-57AA096BB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8D06C-EB08-40B3-AFB3-A62F44112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962F-B413-4C4C-A490-724DDB9E7DB9}"/>
              </a:ext>
            </a:extLst>
          </p:cNvPr>
          <p:cNvSpPr>
            <a:spLocks noGrp="1"/>
          </p:cNvSpPr>
          <p:nvPr>
            <p:ph type="dt" sz="half" idx="10"/>
          </p:nvPr>
        </p:nvSpPr>
        <p:spPr/>
        <p:txBody>
          <a:bodyPr/>
          <a:lstStyle/>
          <a:p>
            <a:fld id="{3CADBD16-5BFB-4D9F-9646-C75D1B53BBB6}" type="datetimeFigureOut">
              <a:rPr lang="en-US" smtClean="0"/>
              <a:t>2/29/2024</a:t>
            </a:fld>
            <a:endParaRPr lang="en-US"/>
          </a:p>
        </p:txBody>
      </p:sp>
      <p:sp>
        <p:nvSpPr>
          <p:cNvPr id="5" name="Footer Placeholder 4">
            <a:extLst>
              <a:ext uri="{FF2B5EF4-FFF2-40B4-BE49-F238E27FC236}">
                <a16:creationId xmlns:a16="http://schemas.microsoft.com/office/drawing/2014/main" id="{02871813-4E87-4C04-835D-76246010B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22BA3-033C-491E-A045-F0052AC19A8C}"/>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576989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19AD-2EDD-4B4F-9F9E-46A4441847A6}"/>
              </a:ext>
            </a:extLst>
          </p:cNvPr>
          <p:cNvSpPr>
            <a:spLocks noGrp="1"/>
          </p:cNvSpPr>
          <p:nvPr>
            <p:ph type="title"/>
          </p:nvPr>
        </p:nvSpPr>
        <p:spPr>
          <a:xfrm>
            <a:off x="1143000" y="1709738"/>
            <a:ext cx="8520952"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00EE5927-21D5-4EBA-A112-CAD1BD38BCB1}"/>
              </a:ext>
            </a:extLst>
          </p:cNvPr>
          <p:cNvSpPr>
            <a:spLocks noGrp="1"/>
          </p:cNvSpPr>
          <p:nvPr>
            <p:ph type="body" idx="1"/>
          </p:nvPr>
        </p:nvSpPr>
        <p:spPr>
          <a:xfrm>
            <a:off x="1143000" y="4589466"/>
            <a:ext cx="8520952" cy="81326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EF0D16-9D87-4D76-A5A5-534E24B7DD25}"/>
              </a:ext>
            </a:extLst>
          </p:cNvPr>
          <p:cNvSpPr>
            <a:spLocks noGrp="1"/>
          </p:cNvSpPr>
          <p:nvPr>
            <p:ph type="dt" sz="half" idx="10"/>
          </p:nvPr>
        </p:nvSpPr>
        <p:spPr/>
        <p:txBody>
          <a:bodyPr/>
          <a:lstStyle/>
          <a:p>
            <a:fld id="{3CADBD16-5BFB-4D9F-9646-C75D1B53BBB6}" type="datetimeFigureOut">
              <a:rPr lang="en-US" smtClean="0"/>
              <a:t>2/29/2024</a:t>
            </a:fld>
            <a:endParaRPr lang="en-US"/>
          </a:p>
        </p:txBody>
      </p:sp>
      <p:sp>
        <p:nvSpPr>
          <p:cNvPr id="5" name="Footer Placeholder 4">
            <a:extLst>
              <a:ext uri="{FF2B5EF4-FFF2-40B4-BE49-F238E27FC236}">
                <a16:creationId xmlns:a16="http://schemas.microsoft.com/office/drawing/2014/main" id="{5965F387-5AAC-45D0-ABCE-B1CF4BC7E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AF6FE-0006-4F40-A7FB-E0FDBADF7548}"/>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671388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AADE-587E-4574-B21B-7ABDE5A23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F9DA5-4DFB-4211-A58A-FFD842C27A65}"/>
              </a:ext>
            </a:extLst>
          </p:cNvPr>
          <p:cNvSpPr>
            <a:spLocks noGrp="1"/>
          </p:cNvSpPr>
          <p:nvPr>
            <p:ph sz="half" idx="1"/>
          </p:nvPr>
        </p:nvSpPr>
        <p:spPr>
          <a:xfrm>
            <a:off x="1143000" y="2339501"/>
            <a:ext cx="4798979"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99F26-66AF-4614-91CE-C93A24BAC23A}"/>
              </a:ext>
            </a:extLst>
          </p:cNvPr>
          <p:cNvSpPr>
            <a:spLocks noGrp="1"/>
          </p:cNvSpPr>
          <p:nvPr>
            <p:ph sz="half" idx="2"/>
          </p:nvPr>
        </p:nvSpPr>
        <p:spPr>
          <a:xfrm>
            <a:off x="6250020" y="2339501"/>
            <a:ext cx="4798980" cy="35505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F8F678E-59B5-4DF9-ABCB-506B9CB701CC}"/>
              </a:ext>
            </a:extLst>
          </p:cNvPr>
          <p:cNvSpPr>
            <a:spLocks noGrp="1"/>
          </p:cNvSpPr>
          <p:nvPr>
            <p:ph type="dt" sz="half" idx="10"/>
          </p:nvPr>
        </p:nvSpPr>
        <p:spPr/>
        <p:txBody>
          <a:bodyPr/>
          <a:lstStyle/>
          <a:p>
            <a:fld id="{3CADBD16-5BFB-4D9F-9646-C75D1B53BBB6}" type="datetimeFigureOut">
              <a:rPr lang="en-US" smtClean="0"/>
              <a:t>2/29/2024</a:t>
            </a:fld>
            <a:endParaRPr lang="en-US"/>
          </a:p>
        </p:txBody>
      </p:sp>
      <p:sp>
        <p:nvSpPr>
          <p:cNvPr id="6" name="Footer Placeholder 5">
            <a:extLst>
              <a:ext uri="{FF2B5EF4-FFF2-40B4-BE49-F238E27FC236}">
                <a16:creationId xmlns:a16="http://schemas.microsoft.com/office/drawing/2014/main" id="{18B50A53-317B-444A-9BA2-F69CDBF5D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269A1-B0FB-4C8F-B6AA-0718C92D3D2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07332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BBBF-42B2-4A5D-B145-46983A530170}"/>
              </a:ext>
            </a:extLst>
          </p:cNvPr>
          <p:cNvSpPr>
            <a:spLocks noGrp="1"/>
          </p:cNvSpPr>
          <p:nvPr>
            <p:ph type="title"/>
          </p:nvPr>
        </p:nvSpPr>
        <p:spPr>
          <a:xfrm>
            <a:off x="1143000" y="1133272"/>
            <a:ext cx="9905999" cy="84630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804BE44-5271-4B5D-B649-35E3AF20B48F}"/>
              </a:ext>
            </a:extLst>
          </p:cNvPr>
          <p:cNvSpPr>
            <a:spLocks noGrp="1"/>
          </p:cNvSpPr>
          <p:nvPr>
            <p:ph type="body" idx="1"/>
          </p:nvPr>
        </p:nvSpPr>
        <p:spPr>
          <a:xfrm>
            <a:off x="1142999" y="2067127"/>
            <a:ext cx="4798980"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D7891E-0C0A-4688-97DD-C0715E322194}"/>
              </a:ext>
            </a:extLst>
          </p:cNvPr>
          <p:cNvSpPr>
            <a:spLocks noGrp="1"/>
          </p:cNvSpPr>
          <p:nvPr>
            <p:ph sz="half" idx="2"/>
          </p:nvPr>
        </p:nvSpPr>
        <p:spPr>
          <a:xfrm>
            <a:off x="1143001" y="2864795"/>
            <a:ext cx="4798978"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5EAF30-3412-49B0-93D1-596CC2695B26}"/>
              </a:ext>
            </a:extLst>
          </p:cNvPr>
          <p:cNvSpPr>
            <a:spLocks noGrp="1"/>
          </p:cNvSpPr>
          <p:nvPr>
            <p:ph type="body" sz="quarter" idx="3"/>
          </p:nvPr>
        </p:nvSpPr>
        <p:spPr>
          <a:xfrm>
            <a:off x="6250018" y="2067127"/>
            <a:ext cx="4798981"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707B9B7-F41C-4314-9F0C-BB84547FB8CA}"/>
              </a:ext>
            </a:extLst>
          </p:cNvPr>
          <p:cNvSpPr>
            <a:spLocks noGrp="1"/>
          </p:cNvSpPr>
          <p:nvPr>
            <p:ph sz="quarter" idx="4"/>
          </p:nvPr>
        </p:nvSpPr>
        <p:spPr>
          <a:xfrm>
            <a:off x="6250019" y="2864795"/>
            <a:ext cx="4798982"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421587F-6AFC-4906-86EB-6B0A86EEF300}"/>
              </a:ext>
            </a:extLst>
          </p:cNvPr>
          <p:cNvSpPr>
            <a:spLocks noGrp="1"/>
          </p:cNvSpPr>
          <p:nvPr>
            <p:ph type="dt" sz="half" idx="10"/>
          </p:nvPr>
        </p:nvSpPr>
        <p:spPr/>
        <p:txBody>
          <a:bodyPr/>
          <a:lstStyle/>
          <a:p>
            <a:fld id="{3CADBD16-5BFB-4D9F-9646-C75D1B53BBB6}" type="datetimeFigureOut">
              <a:rPr lang="en-US" smtClean="0"/>
              <a:t>2/29/2024</a:t>
            </a:fld>
            <a:endParaRPr lang="en-US"/>
          </a:p>
        </p:txBody>
      </p:sp>
      <p:sp>
        <p:nvSpPr>
          <p:cNvPr id="8" name="Footer Placeholder 7">
            <a:extLst>
              <a:ext uri="{FF2B5EF4-FFF2-40B4-BE49-F238E27FC236}">
                <a16:creationId xmlns:a16="http://schemas.microsoft.com/office/drawing/2014/main" id="{354BE2C5-583B-49BC-9864-B01EEF798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9B236-45F5-4CC6-8D53-A6903A1CC8B3}"/>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58465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B206-0678-4577-B79F-760526A5FD76}"/>
              </a:ext>
            </a:extLst>
          </p:cNvPr>
          <p:cNvSpPr>
            <a:spLocks noGrp="1"/>
          </p:cNvSpPr>
          <p:nvPr>
            <p:ph type="title"/>
          </p:nvPr>
        </p:nvSpPr>
        <p:spPr>
          <a:xfrm>
            <a:off x="2019300" y="1322615"/>
            <a:ext cx="8175171" cy="4212771"/>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E6D5FCB8-AFD3-4801-BBD6-9548F4CF7C86}"/>
              </a:ext>
            </a:extLst>
          </p:cNvPr>
          <p:cNvSpPr>
            <a:spLocks noGrp="1"/>
          </p:cNvSpPr>
          <p:nvPr>
            <p:ph type="dt" sz="half" idx="10"/>
          </p:nvPr>
        </p:nvSpPr>
        <p:spPr/>
        <p:txBody>
          <a:bodyPr/>
          <a:lstStyle/>
          <a:p>
            <a:fld id="{3CADBD16-5BFB-4D9F-9646-C75D1B53BBB6}" type="datetimeFigureOut">
              <a:rPr lang="en-US" smtClean="0"/>
              <a:t>2/29/2024</a:t>
            </a:fld>
            <a:endParaRPr lang="en-US"/>
          </a:p>
        </p:txBody>
      </p:sp>
      <p:sp>
        <p:nvSpPr>
          <p:cNvPr id="4" name="Footer Placeholder 3">
            <a:extLst>
              <a:ext uri="{FF2B5EF4-FFF2-40B4-BE49-F238E27FC236}">
                <a16:creationId xmlns:a16="http://schemas.microsoft.com/office/drawing/2014/main" id="{0F6DACF8-CBC0-416B-B28E-EE18C4238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0C7421-FF49-4CE9-87D0-2B4FFE0E3DC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54504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9CBFE-15AA-4447-9F9C-D8B0BEB242DA}"/>
              </a:ext>
            </a:extLst>
          </p:cNvPr>
          <p:cNvSpPr>
            <a:spLocks noGrp="1"/>
          </p:cNvSpPr>
          <p:nvPr>
            <p:ph type="dt" sz="half" idx="10"/>
          </p:nvPr>
        </p:nvSpPr>
        <p:spPr/>
        <p:txBody>
          <a:bodyPr/>
          <a:lstStyle/>
          <a:p>
            <a:fld id="{3CADBD16-5BFB-4D9F-9646-C75D1B53BBB6}" type="datetimeFigureOut">
              <a:rPr lang="en-US" smtClean="0"/>
              <a:t>2/29/2024</a:t>
            </a:fld>
            <a:endParaRPr lang="en-US"/>
          </a:p>
        </p:txBody>
      </p:sp>
      <p:sp>
        <p:nvSpPr>
          <p:cNvPr id="3" name="Footer Placeholder 2">
            <a:extLst>
              <a:ext uri="{FF2B5EF4-FFF2-40B4-BE49-F238E27FC236}">
                <a16:creationId xmlns:a16="http://schemas.microsoft.com/office/drawing/2014/main" id="{C6B48227-EC1E-4063-9682-891A2DB1A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C6A63-C3F4-4563-A542-9A41AC946C3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813524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00C1-FE18-461C-801C-8626C7759861}"/>
              </a:ext>
            </a:extLst>
          </p:cNvPr>
          <p:cNvSpPr>
            <a:spLocks noGrp="1"/>
          </p:cNvSpPr>
          <p:nvPr>
            <p:ph type="title"/>
          </p:nvPr>
        </p:nvSpPr>
        <p:spPr>
          <a:xfrm>
            <a:off x="1143000" y="1600200"/>
            <a:ext cx="3932237" cy="1964986"/>
          </a:xfrm>
        </p:spPr>
        <p:txBody>
          <a:bodyPr anchor="b">
            <a:normAutofit/>
          </a:bodyPr>
          <a:lstStyle>
            <a:lvl1pPr>
              <a:lnSpc>
                <a:spcPct val="110000"/>
              </a:lnSpc>
              <a:defRPr sz="2400" cap="all" spc="3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B14CFF3-3406-49E3-9D5A-1BE90FFA508E}"/>
              </a:ext>
            </a:extLst>
          </p:cNvPr>
          <p:cNvSpPr>
            <a:spLocks noGrp="1"/>
          </p:cNvSpPr>
          <p:nvPr>
            <p:ph idx="1"/>
          </p:nvPr>
        </p:nvSpPr>
        <p:spPr>
          <a:xfrm>
            <a:off x="5627451" y="987425"/>
            <a:ext cx="542154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33D14FF-9082-4BBA-BC7A-F4C5B78599C5}"/>
              </a:ext>
            </a:extLst>
          </p:cNvPr>
          <p:cNvSpPr>
            <a:spLocks noGrp="1"/>
          </p:cNvSpPr>
          <p:nvPr>
            <p:ph type="body" sz="half" idx="2"/>
          </p:nvPr>
        </p:nvSpPr>
        <p:spPr>
          <a:xfrm>
            <a:off x="1143000" y="3662464"/>
            <a:ext cx="3932237" cy="220652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D5A2726-EB8E-4DF7-9A1B-F03BD8C7179E}"/>
              </a:ext>
            </a:extLst>
          </p:cNvPr>
          <p:cNvSpPr>
            <a:spLocks noGrp="1"/>
          </p:cNvSpPr>
          <p:nvPr>
            <p:ph type="dt" sz="half" idx="10"/>
          </p:nvPr>
        </p:nvSpPr>
        <p:spPr/>
        <p:txBody>
          <a:bodyPr/>
          <a:lstStyle/>
          <a:p>
            <a:fld id="{3CADBD16-5BFB-4D9F-9646-C75D1B53BBB6}" type="datetimeFigureOut">
              <a:rPr lang="en-US" smtClean="0"/>
              <a:t>2/29/2024</a:t>
            </a:fld>
            <a:endParaRPr lang="en-US"/>
          </a:p>
        </p:txBody>
      </p:sp>
      <p:sp>
        <p:nvSpPr>
          <p:cNvPr id="6" name="Footer Placeholder 5">
            <a:extLst>
              <a:ext uri="{FF2B5EF4-FFF2-40B4-BE49-F238E27FC236}">
                <a16:creationId xmlns:a16="http://schemas.microsoft.com/office/drawing/2014/main" id="{8D9929BE-611C-4FE6-B0A5-E0FF9DF9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0B32-1D0E-4BCD-8850-59EA235F7EB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972956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A1460E-1069-4FCA-B04E-28F77C861046}"/>
              </a:ext>
            </a:extLst>
          </p:cNvPr>
          <p:cNvSpPr>
            <a:spLocks noGrp="1"/>
          </p:cNvSpPr>
          <p:nvPr>
            <p:ph type="pic" idx="1"/>
          </p:nvPr>
        </p:nvSpPr>
        <p:spPr>
          <a:xfrm>
            <a:off x="5513614" y="987425"/>
            <a:ext cx="55353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6138C1E-867B-4FE9-8783-9B1246AEB797}"/>
              </a:ext>
            </a:extLst>
          </p:cNvPr>
          <p:cNvSpPr>
            <a:spLocks noGrp="1"/>
          </p:cNvSpPr>
          <p:nvPr>
            <p:ph type="body" sz="half" idx="2"/>
          </p:nvPr>
        </p:nvSpPr>
        <p:spPr>
          <a:xfrm>
            <a:off x="1143000" y="3657601"/>
            <a:ext cx="3932236" cy="2211388"/>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0721568-4870-46F2-9F7E-F410702012D9}"/>
              </a:ext>
            </a:extLst>
          </p:cNvPr>
          <p:cNvSpPr>
            <a:spLocks noGrp="1"/>
          </p:cNvSpPr>
          <p:nvPr>
            <p:ph type="dt" sz="half" idx="10"/>
          </p:nvPr>
        </p:nvSpPr>
        <p:spPr/>
        <p:txBody>
          <a:bodyPr/>
          <a:lstStyle/>
          <a:p>
            <a:fld id="{3CADBD16-5BFB-4D9F-9646-C75D1B53BBB6}" type="datetimeFigureOut">
              <a:rPr lang="en-US" smtClean="0"/>
              <a:t>2/29/2024</a:t>
            </a:fld>
            <a:endParaRPr lang="en-US"/>
          </a:p>
        </p:txBody>
      </p:sp>
      <p:sp>
        <p:nvSpPr>
          <p:cNvPr id="6" name="Footer Placeholder 5">
            <a:extLst>
              <a:ext uri="{FF2B5EF4-FFF2-40B4-BE49-F238E27FC236}">
                <a16:creationId xmlns:a16="http://schemas.microsoft.com/office/drawing/2014/main" id="{0BB3CC65-0E73-45A1-9D4F-3F4559B3B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C58CD-9BC3-431E-A7B4-D596A7F06C5E}"/>
              </a:ext>
            </a:extLst>
          </p:cNvPr>
          <p:cNvSpPr>
            <a:spLocks noGrp="1"/>
          </p:cNvSpPr>
          <p:nvPr>
            <p:ph type="sldNum" sz="quarter" idx="12"/>
          </p:nvPr>
        </p:nvSpPr>
        <p:spPr/>
        <p:txBody>
          <a:bodyPr/>
          <a:lstStyle/>
          <a:p>
            <a:fld id="{C0722274-0FAA-4649-AA4E-4210F4F32167}" type="slidenum">
              <a:rPr lang="en-US" smtClean="0"/>
              <a:t>‹#›</a:t>
            </a:fld>
            <a:endParaRPr lang="en-US"/>
          </a:p>
        </p:txBody>
      </p:sp>
      <p:sp>
        <p:nvSpPr>
          <p:cNvPr id="2" name="Title 1">
            <a:extLst>
              <a:ext uri="{FF2B5EF4-FFF2-40B4-BE49-F238E27FC236}">
                <a16:creationId xmlns:a16="http://schemas.microsoft.com/office/drawing/2014/main" id="{2368F756-D171-474C-8B1A-C818032F6F78}"/>
              </a:ext>
            </a:extLst>
          </p:cNvPr>
          <p:cNvSpPr>
            <a:spLocks noGrp="1"/>
          </p:cNvSpPr>
          <p:nvPr>
            <p:ph type="title"/>
          </p:nvPr>
        </p:nvSpPr>
        <p:spPr>
          <a:xfrm>
            <a:off x="1143000" y="1600201"/>
            <a:ext cx="3932236" cy="1959428"/>
          </a:xfrm>
        </p:spPr>
        <p:txBody>
          <a:bodyPr anchor="b">
            <a:normAutofit/>
          </a:bodyPr>
          <a:lstStyle>
            <a:lvl1pPr>
              <a:lnSpc>
                <a:spcPct val="110000"/>
              </a:lnSpc>
              <a:defRPr sz="2400" cap="all" spc="300" baseline="0"/>
            </a:lvl1pPr>
          </a:lstStyle>
          <a:p>
            <a:r>
              <a:rPr lang="en-US" dirty="0"/>
              <a:t>Click to edit Master title style</a:t>
            </a:r>
          </a:p>
        </p:txBody>
      </p:sp>
    </p:spTree>
    <p:extLst>
      <p:ext uri="{BB962C8B-B14F-4D97-AF65-F5344CB8AC3E}">
        <p14:creationId xmlns:p14="http://schemas.microsoft.com/office/powerpoint/2010/main" val="983141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Lst>
          </p:cNvPr>
          <p:cNvSpPr/>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A1D79D08-4BE8-4799-BE09-5078DFEE2256}"/>
              </a:ext>
            </a:extLst>
          </p:cNvPr>
          <p:cNvSpPr/>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C95D65A1-16CB-407F-993F-2A6D59BCC0C8}"/>
              </a:ext>
            </a:extLst>
          </p:cNvPr>
          <p:cNvCxnSpPr>
            <a:cxnSpLocks/>
          </p:cNvCxnSpPr>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BA018A2-815D-41B0-A189-FDF7A5E88891}"/>
              </a:ext>
            </a:extLst>
          </p:cNvPr>
          <p:cNvSpPr>
            <a:spLocks noGrp="1"/>
          </p:cNvSpPr>
          <p:nvPr>
            <p:ph type="title"/>
          </p:nvPr>
        </p:nvSpPr>
        <p:spPr>
          <a:xfrm>
            <a:off x="1143000" y="872935"/>
            <a:ext cx="9905999" cy="13608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DFAE63-1276-4C7C-BFF5-F5DF1CDB23E5}"/>
              </a:ext>
            </a:extLst>
          </p:cNvPr>
          <p:cNvSpPr>
            <a:spLocks noGrp="1"/>
          </p:cNvSpPr>
          <p:nvPr>
            <p:ph type="body" idx="1"/>
          </p:nvPr>
        </p:nvSpPr>
        <p:spPr>
          <a:xfrm>
            <a:off x="1143000" y="2332026"/>
            <a:ext cx="9905999" cy="35671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80268-2D73-487C-843B-51648AE18194}"/>
              </a:ext>
            </a:extLst>
          </p:cNvPr>
          <p:cNvSpPr>
            <a:spLocks noGrp="1"/>
          </p:cNvSpPr>
          <p:nvPr>
            <p:ph type="dt" sz="half" idx="2"/>
          </p:nvPr>
        </p:nvSpPr>
        <p:spPr>
          <a:xfrm>
            <a:off x="7388157" y="6356350"/>
            <a:ext cx="3093395" cy="365125"/>
          </a:xfrm>
          <a:prstGeom prst="rect">
            <a:avLst/>
          </a:prstGeom>
        </p:spPr>
        <p:txBody>
          <a:bodyPr vert="horz" lIns="91440" tIns="45720" rIns="91440" bIns="45720" rtlCol="0" anchor="ctr"/>
          <a:lstStyle>
            <a:lvl1pPr algn="r">
              <a:defRPr sz="1050">
                <a:solidFill>
                  <a:schemeClr val="tx1"/>
                </a:solidFill>
              </a:defRPr>
            </a:lvl1pPr>
          </a:lstStyle>
          <a:p>
            <a:fld id="{3CADBD16-5BFB-4D9F-9646-C75D1B53BBB6}" type="datetimeFigureOut">
              <a:rPr lang="en-US" smtClean="0"/>
              <a:pPr/>
              <a:t>2/29/2024</a:t>
            </a:fld>
            <a:endParaRPr lang="en-US" dirty="0"/>
          </a:p>
        </p:txBody>
      </p:sp>
      <p:sp>
        <p:nvSpPr>
          <p:cNvPr id="5" name="Footer Placeholder 4">
            <a:extLst>
              <a:ext uri="{FF2B5EF4-FFF2-40B4-BE49-F238E27FC236}">
                <a16:creationId xmlns:a16="http://schemas.microsoft.com/office/drawing/2014/main" id="{99F61E6D-D51F-4BD7-B59D-19AF179177B8}"/>
              </a:ext>
            </a:extLst>
          </p:cNvPr>
          <p:cNvSpPr>
            <a:spLocks noGrp="1"/>
          </p:cNvSpPr>
          <p:nvPr>
            <p:ph type="ftr" sz="quarter" idx="3"/>
          </p:nvPr>
        </p:nvSpPr>
        <p:spPr>
          <a:xfrm>
            <a:off x="1143000" y="6356350"/>
            <a:ext cx="3959157" cy="365125"/>
          </a:xfrm>
          <a:prstGeom prst="rect">
            <a:avLst/>
          </a:prstGeom>
        </p:spPr>
        <p:txBody>
          <a:bodyPr vert="horz" lIns="91440" tIns="45720" rIns="91440" bIns="45720" rtlCol="0" anchor="ctr"/>
          <a:lstStyle>
            <a:lvl1pPr algn="l">
              <a:defRPr sz="105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27701B1-1C93-41C2-AEE1-815DEA51B962}"/>
              </a:ext>
            </a:extLst>
          </p:cNvPr>
          <p:cNvSpPr>
            <a:spLocks noGrp="1"/>
          </p:cNvSpPr>
          <p:nvPr>
            <p:ph type="sldNum" sz="quarter" idx="4"/>
          </p:nvPr>
        </p:nvSpPr>
        <p:spPr>
          <a:xfrm>
            <a:off x="10423186" y="6356350"/>
            <a:ext cx="625813" cy="365125"/>
          </a:xfrm>
          <a:prstGeom prst="rect">
            <a:avLst/>
          </a:prstGeom>
        </p:spPr>
        <p:txBody>
          <a:bodyPr vert="horz" lIns="91440" tIns="45720" rIns="91440" bIns="45720" rtlCol="0" anchor="ctr"/>
          <a:lstStyle>
            <a:lvl1pPr algn="r">
              <a:defRPr sz="1050">
                <a:solidFill>
                  <a:schemeClr val="tx1"/>
                </a:solidFill>
              </a:defRPr>
            </a:lvl1p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4022861573"/>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iana.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manoip.lt/"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ipinfo.io/" TargetMode="External"/><Relationship Id="rId2" Type="http://schemas.openxmlformats.org/officeDocument/2006/relationships/hyperlink" Target="https://canyouseeme.org/"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D505C3-540C-4E1B-AFF5-74A9D9BD3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on laser lights aligned to form a triangle">
            <a:extLst>
              <a:ext uri="{FF2B5EF4-FFF2-40B4-BE49-F238E27FC236}">
                <a16:creationId xmlns:a16="http://schemas.microsoft.com/office/drawing/2014/main" id="{76A0CEDC-4059-CBD6-C9BD-D9642D9A68D1}"/>
              </a:ext>
            </a:extLst>
          </p:cNvPr>
          <p:cNvPicPr>
            <a:picLocks noChangeAspect="1"/>
          </p:cNvPicPr>
          <p:nvPr/>
        </p:nvPicPr>
        <p:blipFill rotWithShape="1">
          <a:blip r:embed="rId2"/>
          <a:srcRect t="8915" b="1085"/>
          <a:stretch/>
        </p:blipFill>
        <p:spPr>
          <a:xfrm>
            <a:off x="301861" y="10"/>
            <a:ext cx="12191980" cy="6857990"/>
          </a:xfrm>
          <a:prstGeom prst="rect">
            <a:avLst/>
          </a:prstGeom>
        </p:spPr>
      </p:pic>
      <p:sp>
        <p:nvSpPr>
          <p:cNvPr id="11" name="Freeform: Shape 10">
            <a:extLst>
              <a:ext uri="{FF2B5EF4-FFF2-40B4-BE49-F238E27FC236}">
                <a16:creationId xmlns:a16="http://schemas.microsoft.com/office/drawing/2014/main" id="{C5C14909-AFB2-4E07-A65C-633954901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5BC4B016-0848-4634-83F9-FBC4C80CA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rgbClr val="000000">
              <a:alpha val="6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avadinimas 1">
            <a:extLst>
              <a:ext uri="{FF2B5EF4-FFF2-40B4-BE49-F238E27FC236}">
                <a16:creationId xmlns:a16="http://schemas.microsoft.com/office/drawing/2014/main" id="{F9B5C2F8-4FDB-32B9-13D6-145882A6140B}"/>
              </a:ext>
            </a:extLst>
          </p:cNvPr>
          <p:cNvSpPr>
            <a:spLocks noGrp="1"/>
          </p:cNvSpPr>
          <p:nvPr>
            <p:ph type="ctrTitle"/>
          </p:nvPr>
        </p:nvSpPr>
        <p:spPr>
          <a:xfrm>
            <a:off x="432786" y="1181101"/>
            <a:ext cx="5160145" cy="2247899"/>
          </a:xfrm>
        </p:spPr>
        <p:txBody>
          <a:bodyPr>
            <a:normAutofit/>
          </a:bodyPr>
          <a:lstStyle/>
          <a:p>
            <a:r>
              <a:rPr lang="lt-LT" dirty="0">
                <a:solidFill>
                  <a:srgbClr val="FFFFFF"/>
                </a:solidFill>
              </a:rPr>
              <a:t>Kompiuterių tinklai</a:t>
            </a:r>
            <a:endParaRPr lang="en-US" dirty="0">
              <a:solidFill>
                <a:srgbClr val="FFFFFF"/>
              </a:solidFill>
            </a:endParaRPr>
          </a:p>
        </p:txBody>
      </p:sp>
      <p:sp>
        <p:nvSpPr>
          <p:cNvPr id="3" name="Antrinis pavadinimas 2">
            <a:extLst>
              <a:ext uri="{FF2B5EF4-FFF2-40B4-BE49-F238E27FC236}">
                <a16:creationId xmlns:a16="http://schemas.microsoft.com/office/drawing/2014/main" id="{4EF1DF9D-413E-7A9A-E6B2-F7ED87C03A0E}"/>
              </a:ext>
            </a:extLst>
          </p:cNvPr>
          <p:cNvSpPr>
            <a:spLocks noGrp="1"/>
          </p:cNvSpPr>
          <p:nvPr>
            <p:ph type="subTitle" idx="1"/>
          </p:nvPr>
        </p:nvSpPr>
        <p:spPr>
          <a:xfrm>
            <a:off x="7981025" y="5953532"/>
            <a:ext cx="4106662" cy="1280159"/>
          </a:xfrm>
        </p:spPr>
        <p:txBody>
          <a:bodyPr anchor="b">
            <a:normAutofit/>
          </a:bodyPr>
          <a:lstStyle/>
          <a:p>
            <a:pPr algn="r"/>
            <a:r>
              <a:rPr lang="en-US" sz="2000" dirty="0">
                <a:solidFill>
                  <a:srgbClr val="FFFFFF"/>
                </a:solidFill>
              </a:rPr>
              <a:t>Karolis Tarutis</a:t>
            </a:r>
          </a:p>
          <a:p>
            <a:pPr algn="r"/>
            <a:r>
              <a:rPr lang="en-US" sz="2000" dirty="0" err="1">
                <a:solidFill>
                  <a:srgbClr val="FFFFFF"/>
                </a:solidFill>
              </a:rPr>
              <a:t>Kauno</a:t>
            </a:r>
            <a:r>
              <a:rPr lang="en-US" sz="2000" dirty="0">
                <a:solidFill>
                  <a:srgbClr val="FFFFFF"/>
                </a:solidFill>
              </a:rPr>
              <a:t> </a:t>
            </a:r>
            <a:r>
              <a:rPr lang="en-US" sz="2000" dirty="0" err="1">
                <a:solidFill>
                  <a:srgbClr val="FFFFFF"/>
                </a:solidFill>
              </a:rPr>
              <a:t>technologijos</a:t>
            </a:r>
            <a:r>
              <a:rPr lang="en-US" sz="2000" dirty="0">
                <a:solidFill>
                  <a:srgbClr val="FFFFFF"/>
                </a:solidFill>
              </a:rPr>
              <a:t> </a:t>
            </a:r>
            <a:r>
              <a:rPr lang="en-US" sz="2000" dirty="0" err="1">
                <a:solidFill>
                  <a:srgbClr val="FFFFFF"/>
                </a:solidFill>
              </a:rPr>
              <a:t>universitetas</a:t>
            </a:r>
            <a:endParaRPr lang="en-US" sz="2000" dirty="0">
              <a:solidFill>
                <a:srgbClr val="FFFFFF"/>
              </a:solidFill>
            </a:endParaRPr>
          </a:p>
          <a:p>
            <a:pPr algn="r"/>
            <a:r>
              <a:rPr lang="en-US" sz="2000" dirty="0">
                <a:solidFill>
                  <a:srgbClr val="FFFFFF"/>
                </a:solidFill>
              </a:rPr>
              <a:t>2024-02-2</a:t>
            </a:r>
            <a:r>
              <a:rPr lang="lt-LT" sz="2000" dirty="0">
                <a:solidFill>
                  <a:srgbClr val="FFFFFF"/>
                </a:solidFill>
              </a:rPr>
              <a:t>9</a:t>
            </a:r>
            <a:endParaRPr lang="en-US" sz="2000" dirty="0">
              <a:solidFill>
                <a:srgbClr val="FFFFFF"/>
              </a:solidFill>
            </a:endParaRPr>
          </a:p>
          <a:p>
            <a:pPr algn="r"/>
            <a:endParaRPr lang="en-US" sz="2000" dirty="0">
              <a:solidFill>
                <a:srgbClr val="FFFFFF"/>
              </a:solidFill>
            </a:endParaRPr>
          </a:p>
        </p:txBody>
      </p:sp>
    </p:spTree>
    <p:extLst>
      <p:ext uri="{BB962C8B-B14F-4D97-AF65-F5344CB8AC3E}">
        <p14:creationId xmlns:p14="http://schemas.microsoft.com/office/powerpoint/2010/main" val="3583518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6A3C0D5-08F0-4915-4539-E1835AFBA655}"/>
              </a:ext>
            </a:extLst>
          </p:cNvPr>
          <p:cNvSpPr>
            <a:spLocks noGrp="1"/>
          </p:cNvSpPr>
          <p:nvPr>
            <p:ph type="title"/>
          </p:nvPr>
        </p:nvSpPr>
        <p:spPr/>
        <p:txBody>
          <a:bodyPr/>
          <a:lstStyle/>
          <a:p>
            <a:r>
              <a:rPr lang="lt-LT" dirty="0"/>
              <a:t>KOMPIUTERIŲ JUNGIMO Į TINKLĄ BŪDAI</a:t>
            </a:r>
            <a:endParaRPr lang="en-US" dirty="0"/>
          </a:p>
        </p:txBody>
      </p:sp>
      <p:sp>
        <p:nvSpPr>
          <p:cNvPr id="3" name="Turinio vietos rezervavimo ženklas 2">
            <a:extLst>
              <a:ext uri="{FF2B5EF4-FFF2-40B4-BE49-F238E27FC236}">
                <a16:creationId xmlns:a16="http://schemas.microsoft.com/office/drawing/2014/main" id="{464C41A6-C677-370D-A886-9D4D2DD51D9A}"/>
              </a:ext>
            </a:extLst>
          </p:cNvPr>
          <p:cNvSpPr>
            <a:spLocks noGrp="1"/>
          </p:cNvSpPr>
          <p:nvPr>
            <p:ph idx="1"/>
          </p:nvPr>
        </p:nvSpPr>
        <p:spPr/>
        <p:txBody>
          <a:bodyPr/>
          <a:lstStyle/>
          <a:p>
            <a:r>
              <a:rPr lang="lt-LT" dirty="0"/>
              <a:t>Laidinis – kai kompiuteriai ar kiti tinklo įrenginiai sujungti laidais kurias perduodami elektros signalai</a:t>
            </a:r>
          </a:p>
          <a:p>
            <a:r>
              <a:rPr lang="lt-LT" dirty="0"/>
              <a:t>Belaidis – kai kompiuteriai, kiti tinklo įrenginiai yra sujungiami pasinaudojant radijo bangas. Pasinaudojant WiFi, 5G technologijas.</a:t>
            </a:r>
          </a:p>
          <a:p>
            <a:r>
              <a:rPr lang="lt-LT" dirty="0"/>
              <a:t>Optinis – kai kompiuteriai, kiti tinklo įrenginiai sujungiami optiniais kabeliais</a:t>
            </a:r>
          </a:p>
        </p:txBody>
      </p:sp>
      <p:pic>
        <p:nvPicPr>
          <p:cNvPr id="5" name="Paveikslėlis 4" descr="Paveikslėlis, kuriame yra jungtis, kabelis, Elektros tiekimas&#10;&#10;Automatiškai sugeneruotas aprašymas">
            <a:extLst>
              <a:ext uri="{FF2B5EF4-FFF2-40B4-BE49-F238E27FC236}">
                <a16:creationId xmlns:a16="http://schemas.microsoft.com/office/drawing/2014/main" id="{75AF9B0B-382D-81C5-92CE-BE96B062B1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1286" y="2233833"/>
            <a:ext cx="2248848" cy="2143125"/>
          </a:xfrm>
          <a:prstGeom prst="rect">
            <a:avLst/>
          </a:prstGeom>
        </p:spPr>
      </p:pic>
      <p:pic>
        <p:nvPicPr>
          <p:cNvPr id="7" name="Paveikslėlis 6" descr="Paveikslėlis, kuriame yra kabelis&#10;&#10;Automatiškai sugeneruotas aprašymas">
            <a:extLst>
              <a:ext uri="{FF2B5EF4-FFF2-40B4-BE49-F238E27FC236}">
                <a16:creationId xmlns:a16="http://schemas.microsoft.com/office/drawing/2014/main" id="{06E828F5-4A6F-2B11-ED98-966C69977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994" y="3527193"/>
            <a:ext cx="3026735" cy="3026735"/>
          </a:xfrm>
          <a:prstGeom prst="rect">
            <a:avLst/>
          </a:prstGeom>
        </p:spPr>
      </p:pic>
    </p:spTree>
    <p:extLst>
      <p:ext uri="{BB962C8B-B14F-4D97-AF65-F5344CB8AC3E}">
        <p14:creationId xmlns:p14="http://schemas.microsoft.com/office/powerpoint/2010/main" val="357836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4C75A547-BCD1-42BE-966E-53CA0AB931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FE74E104-78A8-4DFA-9782-03C75DE1B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47BCEA-D77E-4BD6-8954-C64996AB73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76D563F6-B8F0-406F-A032-1E478CA25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34482" y="-2"/>
            <a:ext cx="9957519" cy="6858002"/>
          </a:xfrm>
          <a:custGeom>
            <a:avLst/>
            <a:gdLst>
              <a:gd name="connsiteX0" fmla="*/ 6878624 w 9957519"/>
              <a:gd name="connsiteY0" fmla="*/ 0 h 6858000"/>
              <a:gd name="connsiteX1" fmla="*/ 9957519 w 9957519"/>
              <a:gd name="connsiteY1" fmla="*/ 0 h 6858000"/>
              <a:gd name="connsiteX2" fmla="*/ 9957519 w 9957519"/>
              <a:gd name="connsiteY2" fmla="*/ 1557082 h 6858000"/>
              <a:gd name="connsiteX3" fmla="*/ 9957518 w 9957519"/>
              <a:gd name="connsiteY3" fmla="*/ 1557083 h 6858000"/>
              <a:gd name="connsiteX4" fmla="*/ 9957518 w 9957519"/>
              <a:gd name="connsiteY4" fmla="*/ 6858000 h 6858000"/>
              <a:gd name="connsiteX5" fmla="*/ 8318421 w 9957519"/>
              <a:gd name="connsiteY5" fmla="*/ 6858000 h 6858000"/>
              <a:gd name="connsiteX6" fmla="*/ 6213394 w 9957519"/>
              <a:gd name="connsiteY6" fmla="*/ 6858000 h 6858000"/>
              <a:gd name="connsiteX7" fmla="*/ 5311608 w 9957519"/>
              <a:gd name="connsiteY7" fmla="*/ 6858000 h 6858000"/>
              <a:gd name="connsiteX8" fmla="*/ 4574297 w 9957519"/>
              <a:gd name="connsiteY8" fmla="*/ 6858000 h 6858000"/>
              <a:gd name="connsiteX9" fmla="*/ 868032 w 9957519"/>
              <a:gd name="connsiteY9" fmla="*/ 6858000 h 6858000"/>
              <a:gd name="connsiteX10" fmla="*/ 0 w 9957519"/>
              <a:gd name="connsiteY10" fmla="*/ 0 h 6858000"/>
              <a:gd name="connsiteX11" fmla="*/ 6878624 w 9957519"/>
              <a:gd name="connsiteY11" fmla="*/ 0 h 6858000"/>
              <a:gd name="connsiteX12" fmla="*/ 0 w 9957519"/>
              <a:gd name="connsiteY12"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57519" h="6858000">
                <a:moveTo>
                  <a:pt x="6878624" y="0"/>
                </a:moveTo>
                <a:lnTo>
                  <a:pt x="9957519" y="0"/>
                </a:lnTo>
                <a:lnTo>
                  <a:pt x="9957519" y="1557082"/>
                </a:lnTo>
                <a:lnTo>
                  <a:pt x="9957518" y="1557083"/>
                </a:lnTo>
                <a:lnTo>
                  <a:pt x="9957518" y="6858000"/>
                </a:lnTo>
                <a:lnTo>
                  <a:pt x="8318421" y="6858000"/>
                </a:lnTo>
                <a:lnTo>
                  <a:pt x="6213394" y="6858000"/>
                </a:lnTo>
                <a:lnTo>
                  <a:pt x="5311608" y="6858000"/>
                </a:lnTo>
                <a:lnTo>
                  <a:pt x="4574297" y="6858000"/>
                </a:lnTo>
                <a:lnTo>
                  <a:pt x="868032" y="6858000"/>
                </a:lnTo>
                <a:close/>
                <a:moveTo>
                  <a:pt x="0" y="0"/>
                </a:moveTo>
                <a:lnTo>
                  <a:pt x="6878624" y="0"/>
                </a:lnTo>
                <a:lnTo>
                  <a:pt x="0" y="1"/>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avadinimas 1">
            <a:extLst>
              <a:ext uri="{FF2B5EF4-FFF2-40B4-BE49-F238E27FC236}">
                <a16:creationId xmlns:a16="http://schemas.microsoft.com/office/drawing/2014/main" id="{07AE987A-9CC3-054F-FF4E-BF23EB309426}"/>
              </a:ext>
            </a:extLst>
          </p:cNvPr>
          <p:cNvSpPr>
            <a:spLocks noGrp="1"/>
          </p:cNvSpPr>
          <p:nvPr>
            <p:ph type="title"/>
          </p:nvPr>
        </p:nvSpPr>
        <p:spPr>
          <a:xfrm>
            <a:off x="1143000" y="1181098"/>
            <a:ext cx="4953000" cy="2713170"/>
          </a:xfrm>
        </p:spPr>
        <p:txBody>
          <a:bodyPr vert="horz" lIns="91440" tIns="45720" rIns="91440" bIns="45720" rtlCol="0" anchor="t">
            <a:normAutofit/>
          </a:bodyPr>
          <a:lstStyle/>
          <a:p>
            <a:r>
              <a:rPr lang="en-US" sz="4100" cap="all" spc="300" dirty="0" err="1"/>
              <a:t>Kompiuterinių</a:t>
            </a:r>
            <a:r>
              <a:rPr lang="en-US" sz="4100" cap="all" spc="300" dirty="0"/>
              <a:t> </a:t>
            </a:r>
            <a:r>
              <a:rPr lang="en-US" sz="4100" cap="all" spc="300" dirty="0" err="1"/>
              <a:t>tinklų</a:t>
            </a:r>
            <a:r>
              <a:rPr lang="en-US" sz="4100" cap="all" spc="300" dirty="0"/>
              <a:t> </a:t>
            </a:r>
            <a:r>
              <a:rPr lang="en-US" sz="4100" cap="all" spc="300" dirty="0" err="1"/>
              <a:t>topologijos</a:t>
            </a:r>
            <a:endParaRPr lang="en-US" sz="4100" cap="all" spc="300" dirty="0"/>
          </a:p>
        </p:txBody>
      </p:sp>
      <p:pic>
        <p:nvPicPr>
          <p:cNvPr id="5" name="Turinio vietos rezervavimo ženklas 4" descr="Paveikslėlis, kuriame yra diagrama, linija, origamis, dizainas&#10;&#10;Automatiškai sugeneruotas aprašymas">
            <a:extLst>
              <a:ext uri="{FF2B5EF4-FFF2-40B4-BE49-F238E27FC236}">
                <a16:creationId xmlns:a16="http://schemas.microsoft.com/office/drawing/2014/main" id="{5EA4FA64-253B-5F21-77DF-B6973DB738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09011" y="3297831"/>
            <a:ext cx="4339521" cy="1831127"/>
          </a:xfrm>
          <a:prstGeom prst="rect">
            <a:avLst/>
          </a:prstGeom>
        </p:spPr>
      </p:pic>
    </p:spTree>
    <p:extLst>
      <p:ext uri="{BB962C8B-B14F-4D97-AF65-F5344CB8AC3E}">
        <p14:creationId xmlns:p14="http://schemas.microsoft.com/office/powerpoint/2010/main" val="3057564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30189DD-A800-A0F7-8DBB-B23613B59AB4}"/>
              </a:ext>
            </a:extLst>
          </p:cNvPr>
          <p:cNvSpPr>
            <a:spLocks noGrp="1"/>
          </p:cNvSpPr>
          <p:nvPr>
            <p:ph type="title"/>
          </p:nvPr>
        </p:nvSpPr>
        <p:spPr/>
        <p:txBody>
          <a:bodyPr/>
          <a:lstStyle/>
          <a:p>
            <a:r>
              <a:rPr lang="en-US" sz="4000" cap="all" spc="300" dirty="0" err="1"/>
              <a:t>Kompiuterinių</a:t>
            </a:r>
            <a:r>
              <a:rPr lang="en-US" sz="4000" cap="all" spc="300" dirty="0"/>
              <a:t> </a:t>
            </a:r>
            <a:r>
              <a:rPr lang="en-US" sz="4000" cap="all" spc="300" dirty="0" err="1"/>
              <a:t>tinklų</a:t>
            </a:r>
            <a:r>
              <a:rPr lang="en-US" sz="4000" cap="all" spc="300" dirty="0"/>
              <a:t> </a:t>
            </a:r>
            <a:r>
              <a:rPr lang="en-US" sz="4000" cap="all" spc="300" dirty="0" err="1"/>
              <a:t>topologijos</a:t>
            </a:r>
            <a:r>
              <a:rPr lang="lt-LT" sz="4000" cap="all" spc="300" dirty="0"/>
              <a:t> - </a:t>
            </a:r>
            <a:r>
              <a:rPr lang="lt-LT" dirty="0"/>
              <a:t>ŽVAIGŽDĖ</a:t>
            </a:r>
            <a:r>
              <a:rPr lang="lt-LT" sz="4000" cap="all" spc="300" dirty="0"/>
              <a:t> </a:t>
            </a:r>
            <a:endParaRPr lang="en-US" dirty="0"/>
          </a:p>
        </p:txBody>
      </p:sp>
      <p:sp>
        <p:nvSpPr>
          <p:cNvPr id="3" name="Turinio vietos rezervavimo ženklas 2">
            <a:extLst>
              <a:ext uri="{FF2B5EF4-FFF2-40B4-BE49-F238E27FC236}">
                <a16:creationId xmlns:a16="http://schemas.microsoft.com/office/drawing/2014/main" id="{914D4A1C-91F1-D83E-ADEA-50D93DA9FFCA}"/>
              </a:ext>
            </a:extLst>
          </p:cNvPr>
          <p:cNvSpPr>
            <a:spLocks noGrp="1"/>
          </p:cNvSpPr>
          <p:nvPr>
            <p:ph idx="1"/>
          </p:nvPr>
        </p:nvSpPr>
        <p:spPr/>
        <p:txBody>
          <a:bodyPr/>
          <a:lstStyle/>
          <a:p>
            <a:r>
              <a:rPr lang="lt-LT" dirty="0"/>
              <a:t>Kiekvienas tinklo įrenginys turi dedikuotą komunikacijos kanalą</a:t>
            </a:r>
          </a:p>
          <a:p>
            <a:r>
              <a:rPr lang="lt-LT" dirty="0"/>
              <a:t>Nutrūkus komunikacijos linijai tik vienas įrenginys negalės komunikuoti</a:t>
            </a:r>
            <a:endParaRPr lang="en-US" dirty="0"/>
          </a:p>
        </p:txBody>
      </p:sp>
      <p:pic>
        <p:nvPicPr>
          <p:cNvPr id="7" name="Paveikslėlis 6">
            <a:extLst>
              <a:ext uri="{FF2B5EF4-FFF2-40B4-BE49-F238E27FC236}">
                <a16:creationId xmlns:a16="http://schemas.microsoft.com/office/drawing/2014/main" id="{55EC617F-C6F7-39C4-2D0C-0F2F427FF6CA}"/>
              </a:ext>
            </a:extLst>
          </p:cNvPr>
          <p:cNvPicPr>
            <a:picLocks noChangeAspect="1"/>
          </p:cNvPicPr>
          <p:nvPr/>
        </p:nvPicPr>
        <p:blipFill>
          <a:blip r:embed="rId2"/>
          <a:stretch>
            <a:fillRect/>
          </a:stretch>
        </p:blipFill>
        <p:spPr>
          <a:xfrm>
            <a:off x="2209591" y="3336685"/>
            <a:ext cx="4578835" cy="3521315"/>
          </a:xfrm>
          <a:prstGeom prst="rect">
            <a:avLst/>
          </a:prstGeom>
        </p:spPr>
      </p:pic>
    </p:spTree>
    <p:extLst>
      <p:ext uri="{BB962C8B-B14F-4D97-AF65-F5344CB8AC3E}">
        <p14:creationId xmlns:p14="http://schemas.microsoft.com/office/powerpoint/2010/main" val="131874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7DF58-0418-CE8D-1951-AA4135FEF407}"/>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4A6FC8F6-0886-465A-233D-5BAA098FC0C1}"/>
              </a:ext>
            </a:extLst>
          </p:cNvPr>
          <p:cNvSpPr>
            <a:spLocks noGrp="1"/>
          </p:cNvSpPr>
          <p:nvPr>
            <p:ph type="title"/>
          </p:nvPr>
        </p:nvSpPr>
        <p:spPr/>
        <p:txBody>
          <a:bodyPr/>
          <a:lstStyle/>
          <a:p>
            <a:r>
              <a:rPr lang="en-US" sz="4000" cap="all" spc="300" dirty="0" err="1"/>
              <a:t>Kompiuterinių</a:t>
            </a:r>
            <a:r>
              <a:rPr lang="en-US" sz="4000" cap="all" spc="300" dirty="0"/>
              <a:t> </a:t>
            </a:r>
            <a:r>
              <a:rPr lang="en-US" sz="4000" cap="all" spc="300" dirty="0" err="1"/>
              <a:t>tinklų</a:t>
            </a:r>
            <a:r>
              <a:rPr lang="en-US" sz="4000" cap="all" spc="300" dirty="0"/>
              <a:t> </a:t>
            </a:r>
            <a:r>
              <a:rPr lang="en-US" sz="4000" cap="all" spc="300" dirty="0" err="1"/>
              <a:t>topologijos</a:t>
            </a:r>
            <a:r>
              <a:rPr lang="lt-LT" sz="4000" cap="all" spc="300" dirty="0"/>
              <a:t> - </a:t>
            </a:r>
            <a:r>
              <a:rPr lang="lt-LT" dirty="0"/>
              <a:t>ŽIEDAS</a:t>
            </a:r>
            <a:r>
              <a:rPr lang="lt-LT" sz="4000" cap="all" spc="300" dirty="0"/>
              <a:t> </a:t>
            </a:r>
            <a:endParaRPr lang="en-US" dirty="0"/>
          </a:p>
        </p:txBody>
      </p:sp>
      <p:sp>
        <p:nvSpPr>
          <p:cNvPr id="3" name="Turinio vietos rezervavimo ženklas 2">
            <a:extLst>
              <a:ext uri="{FF2B5EF4-FFF2-40B4-BE49-F238E27FC236}">
                <a16:creationId xmlns:a16="http://schemas.microsoft.com/office/drawing/2014/main" id="{4816950A-9BC4-BEF7-6305-B618AB15F089}"/>
              </a:ext>
            </a:extLst>
          </p:cNvPr>
          <p:cNvSpPr>
            <a:spLocks noGrp="1"/>
          </p:cNvSpPr>
          <p:nvPr>
            <p:ph idx="1"/>
          </p:nvPr>
        </p:nvSpPr>
        <p:spPr/>
        <p:txBody>
          <a:bodyPr/>
          <a:lstStyle/>
          <a:p>
            <a:r>
              <a:rPr lang="lt-LT" dirty="0"/>
              <a:t>Kiekvienas tinklo įrenginys dalinasi komunikacijos kanalais su kitais įrenginiais.</a:t>
            </a:r>
          </a:p>
          <a:p>
            <a:r>
              <a:rPr lang="lt-LT" dirty="0"/>
              <a:t>Nutrūkus vienai komunikacijos linijai įrenginiai toliau galės komunikuoti.</a:t>
            </a:r>
            <a:endParaRPr lang="en-US" dirty="0"/>
          </a:p>
        </p:txBody>
      </p:sp>
      <p:pic>
        <p:nvPicPr>
          <p:cNvPr id="6" name="Paveikslėlis 5" descr="Paveikslėlis, kuriame yra tekstas, diagrama, žemėlapis, ekrano kopija&#10;&#10;Automatiškai sugeneruotas aprašymas">
            <a:extLst>
              <a:ext uri="{FF2B5EF4-FFF2-40B4-BE49-F238E27FC236}">
                <a16:creationId xmlns:a16="http://schemas.microsoft.com/office/drawing/2014/main" id="{9702768B-0F1E-995C-C4C4-B1635387F2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8922" y="3543365"/>
            <a:ext cx="4870173" cy="2700117"/>
          </a:xfrm>
          <a:prstGeom prst="rect">
            <a:avLst/>
          </a:prstGeom>
        </p:spPr>
      </p:pic>
    </p:spTree>
    <p:extLst>
      <p:ext uri="{BB962C8B-B14F-4D97-AF65-F5344CB8AC3E}">
        <p14:creationId xmlns:p14="http://schemas.microsoft.com/office/powerpoint/2010/main" val="150084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5BDB7-F00F-32A5-0FDA-C88B0CD2AC7B}"/>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DB403E7F-C85A-C8A0-790E-1A8F6CC885DB}"/>
              </a:ext>
            </a:extLst>
          </p:cNvPr>
          <p:cNvSpPr>
            <a:spLocks noGrp="1"/>
          </p:cNvSpPr>
          <p:nvPr>
            <p:ph type="title"/>
          </p:nvPr>
        </p:nvSpPr>
        <p:spPr/>
        <p:txBody>
          <a:bodyPr/>
          <a:lstStyle/>
          <a:p>
            <a:r>
              <a:rPr lang="en-US" sz="4000" cap="all" spc="300" dirty="0" err="1"/>
              <a:t>Kompiuterinių</a:t>
            </a:r>
            <a:r>
              <a:rPr lang="en-US" sz="4000" cap="all" spc="300" dirty="0"/>
              <a:t> </a:t>
            </a:r>
            <a:r>
              <a:rPr lang="en-US" sz="4000" cap="all" spc="300" dirty="0" err="1"/>
              <a:t>tinklų</a:t>
            </a:r>
            <a:r>
              <a:rPr lang="en-US" sz="4000" cap="all" spc="300" dirty="0"/>
              <a:t> </a:t>
            </a:r>
            <a:r>
              <a:rPr lang="en-US" sz="4000" cap="all" spc="300" dirty="0" err="1"/>
              <a:t>topologijos</a:t>
            </a:r>
            <a:r>
              <a:rPr lang="lt-LT" sz="4000" cap="all" spc="300" dirty="0"/>
              <a:t> - </a:t>
            </a:r>
            <a:r>
              <a:rPr lang="lt-LT" dirty="0"/>
              <a:t>MAGISTRALINIS</a:t>
            </a:r>
            <a:r>
              <a:rPr lang="lt-LT" sz="4000" cap="all" spc="300" dirty="0"/>
              <a:t> </a:t>
            </a:r>
            <a:endParaRPr lang="en-US" dirty="0"/>
          </a:p>
        </p:txBody>
      </p:sp>
      <p:sp>
        <p:nvSpPr>
          <p:cNvPr id="3" name="Turinio vietos rezervavimo ženklas 2">
            <a:extLst>
              <a:ext uri="{FF2B5EF4-FFF2-40B4-BE49-F238E27FC236}">
                <a16:creationId xmlns:a16="http://schemas.microsoft.com/office/drawing/2014/main" id="{8B234E1D-599C-4908-A4F6-AD9B6A56AA8D}"/>
              </a:ext>
            </a:extLst>
          </p:cNvPr>
          <p:cNvSpPr>
            <a:spLocks noGrp="1"/>
          </p:cNvSpPr>
          <p:nvPr>
            <p:ph idx="1"/>
          </p:nvPr>
        </p:nvSpPr>
        <p:spPr/>
        <p:txBody>
          <a:bodyPr/>
          <a:lstStyle/>
          <a:p>
            <a:r>
              <a:rPr lang="lt-LT" dirty="0"/>
              <a:t>Kiekvienas tinklo įrenginys dalinasi komunikacijos kanalais su kitais įrenginiais.</a:t>
            </a:r>
          </a:p>
          <a:p>
            <a:r>
              <a:rPr lang="lt-LT" dirty="0"/>
              <a:t>Nutrūkus vienai komunikacijos linijai įrenginiai toliau komunikuoti tarpusavyje negalės.</a:t>
            </a:r>
            <a:endParaRPr lang="en-US" dirty="0"/>
          </a:p>
        </p:txBody>
      </p:sp>
      <p:pic>
        <p:nvPicPr>
          <p:cNvPr id="5" name="Paveikslėlis 4">
            <a:extLst>
              <a:ext uri="{FF2B5EF4-FFF2-40B4-BE49-F238E27FC236}">
                <a16:creationId xmlns:a16="http://schemas.microsoft.com/office/drawing/2014/main" id="{A9227994-023B-5B84-EF23-3CE6742FC4D7}"/>
              </a:ext>
            </a:extLst>
          </p:cNvPr>
          <p:cNvPicPr>
            <a:picLocks noChangeAspect="1"/>
          </p:cNvPicPr>
          <p:nvPr/>
        </p:nvPicPr>
        <p:blipFill>
          <a:blip r:embed="rId2"/>
          <a:stretch>
            <a:fillRect/>
          </a:stretch>
        </p:blipFill>
        <p:spPr>
          <a:xfrm>
            <a:off x="2584587" y="3429000"/>
            <a:ext cx="5227569" cy="3263172"/>
          </a:xfrm>
          <a:prstGeom prst="rect">
            <a:avLst/>
          </a:prstGeom>
        </p:spPr>
      </p:pic>
    </p:spTree>
    <p:extLst>
      <p:ext uri="{BB962C8B-B14F-4D97-AF65-F5344CB8AC3E}">
        <p14:creationId xmlns:p14="http://schemas.microsoft.com/office/powerpoint/2010/main" val="42076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49EDF-91EB-4F73-255E-7DC025A0AC84}"/>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074657CD-9EBD-BF83-E79D-A8C3806696D3}"/>
              </a:ext>
            </a:extLst>
          </p:cNvPr>
          <p:cNvSpPr>
            <a:spLocks noGrp="1"/>
          </p:cNvSpPr>
          <p:nvPr>
            <p:ph type="title"/>
          </p:nvPr>
        </p:nvSpPr>
        <p:spPr/>
        <p:txBody>
          <a:bodyPr/>
          <a:lstStyle/>
          <a:p>
            <a:r>
              <a:rPr lang="en-US" sz="4000" cap="all" spc="300" dirty="0" err="1"/>
              <a:t>Kompiuterinių</a:t>
            </a:r>
            <a:r>
              <a:rPr lang="en-US" sz="4000" cap="all" spc="300" dirty="0"/>
              <a:t> </a:t>
            </a:r>
            <a:r>
              <a:rPr lang="en-US" sz="4000" cap="all" spc="300" dirty="0" err="1"/>
              <a:t>tinklų</a:t>
            </a:r>
            <a:r>
              <a:rPr lang="en-US" sz="4000" cap="all" spc="300" dirty="0"/>
              <a:t> </a:t>
            </a:r>
            <a:r>
              <a:rPr lang="en-US" sz="4000" cap="all" spc="300" dirty="0" err="1"/>
              <a:t>topologijos</a:t>
            </a:r>
            <a:r>
              <a:rPr lang="lt-LT" sz="4000" cap="all" spc="300" dirty="0"/>
              <a:t> - </a:t>
            </a:r>
            <a:r>
              <a:rPr lang="lt-LT" dirty="0"/>
              <a:t>MEDŽIO</a:t>
            </a:r>
            <a:r>
              <a:rPr lang="lt-LT" sz="4000" cap="all" spc="300" dirty="0"/>
              <a:t> </a:t>
            </a:r>
            <a:endParaRPr lang="en-US" dirty="0"/>
          </a:p>
        </p:txBody>
      </p:sp>
      <p:sp>
        <p:nvSpPr>
          <p:cNvPr id="3" name="Turinio vietos rezervavimo ženklas 2">
            <a:extLst>
              <a:ext uri="{FF2B5EF4-FFF2-40B4-BE49-F238E27FC236}">
                <a16:creationId xmlns:a16="http://schemas.microsoft.com/office/drawing/2014/main" id="{3C4449EF-A262-CDE8-6069-D8F460360710}"/>
              </a:ext>
            </a:extLst>
          </p:cNvPr>
          <p:cNvSpPr>
            <a:spLocks noGrp="1"/>
          </p:cNvSpPr>
          <p:nvPr>
            <p:ph idx="1"/>
          </p:nvPr>
        </p:nvSpPr>
        <p:spPr/>
        <p:txBody>
          <a:bodyPr/>
          <a:lstStyle/>
          <a:p>
            <a:r>
              <a:rPr lang="lt-LT" dirty="0"/>
              <a:t>Grupė tinklo įrenginių dalinasi komunikacijos kanalais su kita grupe įrenginių.</a:t>
            </a:r>
          </a:p>
          <a:p>
            <a:r>
              <a:rPr lang="lt-LT" dirty="0"/>
              <a:t>Nutrūkus vienai komunikacijos linijai įrenginių grupės toliau komunikuoti galės tik tarpusavyje, bet ne tarp grupių.</a:t>
            </a:r>
            <a:endParaRPr lang="en-US" dirty="0"/>
          </a:p>
        </p:txBody>
      </p:sp>
      <p:pic>
        <p:nvPicPr>
          <p:cNvPr id="6" name="Paveikslėlis 5" descr="Paveikslėlis, kuriame yra tekstas, diagrama, linija&#10;&#10;Automatiškai sugeneruotas aprašymas">
            <a:extLst>
              <a:ext uri="{FF2B5EF4-FFF2-40B4-BE49-F238E27FC236}">
                <a16:creationId xmlns:a16="http://schemas.microsoft.com/office/drawing/2014/main" id="{198F0366-77E1-361C-21C1-6853EA8088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8392" y="3610147"/>
            <a:ext cx="5593875" cy="3365421"/>
          </a:xfrm>
          <a:prstGeom prst="rect">
            <a:avLst/>
          </a:prstGeom>
        </p:spPr>
      </p:pic>
    </p:spTree>
    <p:extLst>
      <p:ext uri="{BB962C8B-B14F-4D97-AF65-F5344CB8AC3E}">
        <p14:creationId xmlns:p14="http://schemas.microsoft.com/office/powerpoint/2010/main" val="91277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2BF70-5693-A76F-2DD3-83CB382DB96D}"/>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D541E04-EB47-CA3A-F73A-7A605B1A1DE9}"/>
              </a:ext>
            </a:extLst>
          </p:cNvPr>
          <p:cNvSpPr>
            <a:spLocks noGrp="1"/>
          </p:cNvSpPr>
          <p:nvPr>
            <p:ph type="title"/>
          </p:nvPr>
        </p:nvSpPr>
        <p:spPr/>
        <p:txBody>
          <a:bodyPr/>
          <a:lstStyle/>
          <a:p>
            <a:r>
              <a:rPr lang="en-US" sz="4000" cap="all" spc="300" dirty="0" err="1"/>
              <a:t>Kompiuterinių</a:t>
            </a:r>
            <a:r>
              <a:rPr lang="en-US" sz="4000" cap="all" spc="300" dirty="0"/>
              <a:t> </a:t>
            </a:r>
            <a:r>
              <a:rPr lang="en-US" sz="4000" cap="all" spc="300" dirty="0" err="1"/>
              <a:t>tinklų</a:t>
            </a:r>
            <a:r>
              <a:rPr lang="en-US" sz="4000" cap="all" spc="300" dirty="0"/>
              <a:t> </a:t>
            </a:r>
            <a:r>
              <a:rPr lang="en-US" sz="4000" cap="all" spc="300" dirty="0" err="1"/>
              <a:t>topologijos</a:t>
            </a:r>
            <a:r>
              <a:rPr lang="lt-LT" sz="4000" cap="all" spc="300" dirty="0"/>
              <a:t> - </a:t>
            </a:r>
            <a:r>
              <a:rPr lang="lt-LT" dirty="0"/>
              <a:t>TINKLELIO</a:t>
            </a:r>
            <a:r>
              <a:rPr lang="lt-LT" sz="4000" cap="all" spc="300" dirty="0"/>
              <a:t> </a:t>
            </a:r>
            <a:endParaRPr lang="en-US" dirty="0"/>
          </a:p>
        </p:txBody>
      </p:sp>
      <p:sp>
        <p:nvSpPr>
          <p:cNvPr id="3" name="Turinio vietos rezervavimo ženklas 2">
            <a:extLst>
              <a:ext uri="{FF2B5EF4-FFF2-40B4-BE49-F238E27FC236}">
                <a16:creationId xmlns:a16="http://schemas.microsoft.com/office/drawing/2014/main" id="{B1F46E1A-5832-509C-F11D-1FA6C979FA91}"/>
              </a:ext>
            </a:extLst>
          </p:cNvPr>
          <p:cNvSpPr>
            <a:spLocks noGrp="1"/>
          </p:cNvSpPr>
          <p:nvPr>
            <p:ph idx="1"/>
          </p:nvPr>
        </p:nvSpPr>
        <p:spPr/>
        <p:txBody>
          <a:bodyPr/>
          <a:lstStyle/>
          <a:p>
            <a:r>
              <a:rPr lang="lt-LT" dirty="0"/>
              <a:t>Kiekvienas tinklo įrenginys turi dedikuotą komunikacijos kanalą su kitu tinklo įrenginiu.</a:t>
            </a:r>
          </a:p>
          <a:p>
            <a:r>
              <a:rPr lang="lt-LT" dirty="0"/>
              <a:t>Nutrūkus vienai komunikacijos linijai įrenginių grupės toliau komunikuoti galės tik tarpusavyje, bet ne tarp grupių.</a:t>
            </a:r>
            <a:endParaRPr lang="en-US" dirty="0"/>
          </a:p>
        </p:txBody>
      </p:sp>
      <p:pic>
        <p:nvPicPr>
          <p:cNvPr id="5" name="Paveikslėlis 4" descr="Paveikslėlis, kuriame yra linija, diagrama, Grafikas, Paralelė&#10;&#10;Automatiškai sugeneruotas aprašymas">
            <a:extLst>
              <a:ext uri="{FF2B5EF4-FFF2-40B4-BE49-F238E27FC236}">
                <a16:creationId xmlns:a16="http://schemas.microsoft.com/office/drawing/2014/main" id="{6529781D-7214-9008-14FB-A164C1A593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243" y="4115585"/>
            <a:ext cx="5845658" cy="2766827"/>
          </a:xfrm>
          <a:prstGeom prst="rect">
            <a:avLst/>
          </a:prstGeom>
        </p:spPr>
      </p:pic>
    </p:spTree>
    <p:extLst>
      <p:ext uri="{BB962C8B-B14F-4D97-AF65-F5344CB8AC3E}">
        <p14:creationId xmlns:p14="http://schemas.microsoft.com/office/powerpoint/2010/main" val="409615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1BCA6-F48A-1A55-CD99-468F77E6237A}"/>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622477F1-0265-07E6-878E-1CF16A57AE1C}"/>
              </a:ext>
            </a:extLst>
          </p:cNvPr>
          <p:cNvSpPr>
            <a:spLocks noGrp="1"/>
          </p:cNvSpPr>
          <p:nvPr>
            <p:ph type="title"/>
          </p:nvPr>
        </p:nvSpPr>
        <p:spPr/>
        <p:txBody>
          <a:bodyPr/>
          <a:lstStyle/>
          <a:p>
            <a:r>
              <a:rPr lang="en-US" sz="4000" cap="all" spc="300" dirty="0" err="1"/>
              <a:t>Kompiuterinių</a:t>
            </a:r>
            <a:r>
              <a:rPr lang="en-US" sz="4000" cap="all" spc="300" dirty="0"/>
              <a:t> </a:t>
            </a:r>
            <a:r>
              <a:rPr lang="en-US" sz="4000" cap="all" spc="300" dirty="0" err="1"/>
              <a:t>tinklų</a:t>
            </a:r>
            <a:r>
              <a:rPr lang="en-US" sz="4000" cap="all" spc="300" dirty="0"/>
              <a:t> </a:t>
            </a:r>
            <a:r>
              <a:rPr lang="en-US" sz="4000" cap="all" spc="300" dirty="0" err="1"/>
              <a:t>topologijos</a:t>
            </a:r>
            <a:r>
              <a:rPr lang="lt-LT" sz="4000" cap="all" spc="300" dirty="0"/>
              <a:t> - </a:t>
            </a:r>
            <a:r>
              <a:rPr lang="lt-LT" dirty="0"/>
              <a:t>MIŠRUS</a:t>
            </a:r>
            <a:r>
              <a:rPr lang="lt-LT" sz="4000" cap="all" spc="300" dirty="0"/>
              <a:t> </a:t>
            </a:r>
            <a:endParaRPr lang="en-US" dirty="0"/>
          </a:p>
        </p:txBody>
      </p:sp>
      <p:pic>
        <p:nvPicPr>
          <p:cNvPr id="6" name="Paveikslėlis 5">
            <a:extLst>
              <a:ext uri="{FF2B5EF4-FFF2-40B4-BE49-F238E27FC236}">
                <a16:creationId xmlns:a16="http://schemas.microsoft.com/office/drawing/2014/main" id="{73697B37-F61A-8AE4-244F-9EF9EAF5701C}"/>
              </a:ext>
            </a:extLst>
          </p:cNvPr>
          <p:cNvPicPr>
            <a:picLocks noChangeAspect="1"/>
          </p:cNvPicPr>
          <p:nvPr/>
        </p:nvPicPr>
        <p:blipFill>
          <a:blip r:embed="rId2"/>
          <a:stretch>
            <a:fillRect/>
          </a:stretch>
        </p:blipFill>
        <p:spPr>
          <a:xfrm>
            <a:off x="1867604" y="2550861"/>
            <a:ext cx="7147186" cy="3139418"/>
          </a:xfrm>
          <a:prstGeom prst="rect">
            <a:avLst/>
          </a:prstGeom>
        </p:spPr>
      </p:pic>
    </p:spTree>
    <p:extLst>
      <p:ext uri="{BB962C8B-B14F-4D97-AF65-F5344CB8AC3E}">
        <p14:creationId xmlns:p14="http://schemas.microsoft.com/office/powerpoint/2010/main" val="2292996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10D6CC1-E49B-46F5-B186-3458F335BF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83" y="0"/>
            <a:ext cx="6899617" cy="6858000"/>
          </a:xfrm>
          <a:custGeom>
            <a:avLst/>
            <a:gdLst>
              <a:gd name="connsiteX0" fmla="*/ 6010592 w 6899617"/>
              <a:gd name="connsiteY0" fmla="*/ 0 h 6858000"/>
              <a:gd name="connsiteX1" fmla="*/ 6899617 w 6899617"/>
              <a:gd name="connsiteY1" fmla="*/ 0 h 6858000"/>
              <a:gd name="connsiteX2" fmla="*/ 6899617 w 6899617"/>
              <a:gd name="connsiteY2" fmla="*/ 1529274 h 6858000"/>
              <a:gd name="connsiteX3" fmla="*/ 2229334 w 6899617"/>
              <a:gd name="connsiteY3" fmla="*/ 6858000 h 6858000"/>
              <a:gd name="connsiteX4" fmla="*/ 0 w 689961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9617" h="6858000">
                <a:moveTo>
                  <a:pt x="6010592" y="0"/>
                </a:moveTo>
                <a:lnTo>
                  <a:pt x="6899617" y="0"/>
                </a:lnTo>
                <a:lnTo>
                  <a:pt x="6899617" y="1529274"/>
                </a:lnTo>
                <a:lnTo>
                  <a:pt x="2229334"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avadinimas 1">
            <a:extLst>
              <a:ext uri="{FF2B5EF4-FFF2-40B4-BE49-F238E27FC236}">
                <a16:creationId xmlns:a16="http://schemas.microsoft.com/office/drawing/2014/main" id="{D52C971E-95D6-4BA6-DF9A-01C358DFA293}"/>
              </a:ext>
            </a:extLst>
          </p:cNvPr>
          <p:cNvSpPr>
            <a:spLocks noGrp="1"/>
          </p:cNvSpPr>
          <p:nvPr>
            <p:ph type="title"/>
          </p:nvPr>
        </p:nvSpPr>
        <p:spPr>
          <a:xfrm>
            <a:off x="1143001" y="872937"/>
            <a:ext cx="8167744" cy="1360898"/>
          </a:xfrm>
        </p:spPr>
        <p:txBody>
          <a:bodyPr>
            <a:normAutofit/>
          </a:bodyPr>
          <a:lstStyle/>
          <a:p>
            <a:r>
              <a:rPr lang="lt-LT" dirty="0"/>
              <a:t>TINKLO ĮRENGINIAI</a:t>
            </a:r>
            <a:endParaRPr lang="en-US" dirty="0"/>
          </a:p>
        </p:txBody>
      </p:sp>
      <p:sp>
        <p:nvSpPr>
          <p:cNvPr id="3" name="Turinio vietos rezervavimo ženklas 2">
            <a:extLst>
              <a:ext uri="{FF2B5EF4-FFF2-40B4-BE49-F238E27FC236}">
                <a16:creationId xmlns:a16="http://schemas.microsoft.com/office/drawing/2014/main" id="{2613B6A5-56DF-430F-B774-76040F3C5EE3}"/>
              </a:ext>
            </a:extLst>
          </p:cNvPr>
          <p:cNvSpPr>
            <a:spLocks noGrp="1"/>
          </p:cNvSpPr>
          <p:nvPr>
            <p:ph idx="1"/>
          </p:nvPr>
        </p:nvSpPr>
        <p:spPr>
          <a:xfrm>
            <a:off x="1142999" y="2332029"/>
            <a:ext cx="5715001" cy="3382972"/>
          </a:xfrm>
        </p:spPr>
        <p:txBody>
          <a:bodyPr>
            <a:normAutofit lnSpcReduction="10000"/>
          </a:bodyPr>
          <a:lstStyle/>
          <a:p>
            <a:r>
              <a:rPr lang="lt-LT" sz="3200" dirty="0"/>
              <a:t>Komutatoriai</a:t>
            </a:r>
            <a:endParaRPr lang="lt-LT" dirty="0"/>
          </a:p>
          <a:p>
            <a:r>
              <a:rPr lang="lt-LT" sz="3200" dirty="0"/>
              <a:t>Maršrutizatoriai</a:t>
            </a:r>
            <a:endParaRPr lang="lt-LT" dirty="0"/>
          </a:p>
          <a:p>
            <a:r>
              <a:rPr lang="lt-LT" sz="3200" dirty="0"/>
              <a:t>Belaidės prieigos taškai</a:t>
            </a:r>
            <a:endParaRPr lang="lt-LT" dirty="0"/>
          </a:p>
          <a:p>
            <a:r>
              <a:rPr lang="lt-LT" sz="3200" dirty="0"/>
              <a:t>Ugniasienės</a:t>
            </a:r>
          </a:p>
          <a:p>
            <a:r>
              <a:rPr lang="lt-LT" sz="3200" dirty="0"/>
              <a:t>Modemai</a:t>
            </a:r>
            <a:endParaRPr lang="lt-LT" dirty="0"/>
          </a:p>
          <a:p>
            <a:endParaRPr lang="en-US" dirty="0"/>
          </a:p>
        </p:txBody>
      </p:sp>
      <p:pic>
        <p:nvPicPr>
          <p:cNvPr id="7" name="Paveikslėlis 6" descr="Paveikslėlis, kuriame yra elektronika, mašina, Elektronikos inžinerija, valdymo skydas&#10;&#10;Automatiškai sugeneruotas aprašymas">
            <a:extLst>
              <a:ext uri="{FF2B5EF4-FFF2-40B4-BE49-F238E27FC236}">
                <a16:creationId xmlns:a16="http://schemas.microsoft.com/office/drawing/2014/main" id="{6458CE3B-FEF6-0493-F59F-E4FE7B65CDE1}"/>
              </a:ext>
            </a:extLst>
          </p:cNvPr>
          <p:cNvPicPr>
            <a:picLocks noChangeAspect="1"/>
          </p:cNvPicPr>
          <p:nvPr/>
        </p:nvPicPr>
        <p:blipFill rotWithShape="1">
          <a:blip r:embed="rId2">
            <a:extLst>
              <a:ext uri="{28A0092B-C50C-407E-A947-70E740481C1C}">
                <a14:useLocalDpi xmlns:a14="http://schemas.microsoft.com/office/drawing/2010/main" val="0"/>
              </a:ext>
            </a:extLst>
          </a:blip>
          <a:srcRect t="24751" r="-2" b="17589"/>
          <a:stretch/>
        </p:blipFill>
        <p:spPr>
          <a:xfrm>
            <a:off x="7520247" y="1524000"/>
            <a:ext cx="4671753" cy="5333999"/>
          </a:xfrm>
          <a:custGeom>
            <a:avLst/>
            <a:gdLst/>
            <a:ahLst/>
            <a:cxnLst/>
            <a:rect l="l" t="t" r="r" b="b"/>
            <a:pathLst>
              <a:path w="4650449" h="5306096">
                <a:moveTo>
                  <a:pt x="4650449" y="0"/>
                </a:moveTo>
                <a:lnTo>
                  <a:pt x="4650449" y="5306096"/>
                </a:lnTo>
                <a:lnTo>
                  <a:pt x="0" y="5306096"/>
                </a:lnTo>
                <a:close/>
              </a:path>
            </a:pathLst>
          </a:custGeom>
        </p:spPr>
      </p:pic>
    </p:spTree>
    <p:extLst>
      <p:ext uri="{BB962C8B-B14F-4D97-AF65-F5344CB8AC3E}">
        <p14:creationId xmlns:p14="http://schemas.microsoft.com/office/powerpoint/2010/main" val="161863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9ED2255-B385-29F1-466B-92C53731B4B0}"/>
              </a:ext>
            </a:extLst>
          </p:cNvPr>
          <p:cNvSpPr>
            <a:spLocks noGrp="1"/>
          </p:cNvSpPr>
          <p:nvPr>
            <p:ph type="title"/>
          </p:nvPr>
        </p:nvSpPr>
        <p:spPr/>
        <p:txBody>
          <a:bodyPr/>
          <a:lstStyle/>
          <a:p>
            <a:r>
              <a:rPr lang="lt-LT" dirty="0"/>
              <a:t>Komutatorius</a:t>
            </a:r>
            <a:endParaRPr lang="en-US" dirty="0"/>
          </a:p>
        </p:txBody>
      </p:sp>
      <p:sp>
        <p:nvSpPr>
          <p:cNvPr id="3" name="Turinio vietos rezervavimo ženklas 2">
            <a:extLst>
              <a:ext uri="{FF2B5EF4-FFF2-40B4-BE49-F238E27FC236}">
                <a16:creationId xmlns:a16="http://schemas.microsoft.com/office/drawing/2014/main" id="{D4476B66-4EB2-ECE5-7580-606D4314F70C}"/>
              </a:ext>
            </a:extLst>
          </p:cNvPr>
          <p:cNvSpPr>
            <a:spLocks noGrp="1"/>
          </p:cNvSpPr>
          <p:nvPr>
            <p:ph idx="1"/>
          </p:nvPr>
        </p:nvSpPr>
        <p:spPr/>
        <p:txBody>
          <a:bodyPr>
            <a:normAutofit/>
          </a:bodyPr>
          <a:lstStyle/>
          <a:p>
            <a:pPr marL="0" indent="0">
              <a:buNone/>
            </a:pPr>
            <a:r>
              <a:rPr lang="lt-LT" sz="2400" dirty="0"/>
              <a:t>Komutatorius – tinklo įrenginys naudojamas lokaliam tinklui sujungti ir valdyti. Jis veikia kaip centrinė jungtis, parinkdamas kur perduoti paketą pagal MAC lentelės įrašus ir taip leidžiant įvairiems tinklo įrenginiams, pvz., kompiuteriams, serveriams ar spausdintuvams bendrauti tarpusavyje per tinklą. </a:t>
            </a:r>
          </a:p>
        </p:txBody>
      </p:sp>
      <p:pic>
        <p:nvPicPr>
          <p:cNvPr id="5" name="Paveikslėlis 4">
            <a:extLst>
              <a:ext uri="{FF2B5EF4-FFF2-40B4-BE49-F238E27FC236}">
                <a16:creationId xmlns:a16="http://schemas.microsoft.com/office/drawing/2014/main" id="{435082F7-F64A-3771-5E29-A1D118BA953D}"/>
              </a:ext>
            </a:extLst>
          </p:cNvPr>
          <p:cNvPicPr>
            <a:picLocks noChangeAspect="1"/>
          </p:cNvPicPr>
          <p:nvPr/>
        </p:nvPicPr>
        <p:blipFill>
          <a:blip r:embed="rId2"/>
          <a:stretch>
            <a:fillRect/>
          </a:stretch>
        </p:blipFill>
        <p:spPr>
          <a:xfrm>
            <a:off x="5993992" y="3438728"/>
            <a:ext cx="5860098" cy="2699875"/>
          </a:xfrm>
          <a:prstGeom prst="rect">
            <a:avLst/>
          </a:prstGeom>
        </p:spPr>
      </p:pic>
    </p:spTree>
    <p:extLst>
      <p:ext uri="{BB962C8B-B14F-4D97-AF65-F5344CB8AC3E}">
        <p14:creationId xmlns:p14="http://schemas.microsoft.com/office/powerpoint/2010/main" val="154126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aveikslėlis 4" descr="Paveikslėlis, kuriame yra šviestuvas, menas&#10;&#10; Automatiškai sugeneruoto aprašo patikimumas vidutinis">
            <a:extLst>
              <a:ext uri="{FF2B5EF4-FFF2-40B4-BE49-F238E27FC236}">
                <a16:creationId xmlns:a16="http://schemas.microsoft.com/office/drawing/2014/main" id="{73EC3792-5A10-8C37-72A6-03C64DA7FC1B}"/>
              </a:ext>
            </a:extLst>
          </p:cNvPr>
          <p:cNvPicPr>
            <a:picLocks noChangeAspect="1"/>
          </p:cNvPicPr>
          <p:nvPr/>
        </p:nvPicPr>
        <p:blipFill rotWithShape="1">
          <a:blip r:embed="rId2">
            <a:extLst>
              <a:ext uri="{28A0092B-C50C-407E-A947-70E740481C1C}">
                <a14:useLocalDpi xmlns:a14="http://schemas.microsoft.com/office/drawing/2010/main" val="0"/>
              </a:ext>
            </a:extLst>
          </a:blip>
          <a:srcRect l="20155" r="5216"/>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19" name="Freeform: Shape 18">
            <a:extLst>
              <a:ext uri="{FF2B5EF4-FFF2-40B4-BE49-F238E27FC236}">
                <a16:creationId xmlns:a16="http://schemas.microsoft.com/office/drawing/2014/main" id="{C8C63406-9171-4282-BAAB-2DDC6831F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90295" y="-2"/>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9F0834F0-6A6F-5FC2-E5E0-085C5DCE73C5}"/>
              </a:ext>
            </a:extLst>
          </p:cNvPr>
          <p:cNvSpPr>
            <a:spLocks noGrp="1"/>
          </p:cNvSpPr>
          <p:nvPr>
            <p:ph type="title"/>
          </p:nvPr>
        </p:nvSpPr>
        <p:spPr>
          <a:xfrm>
            <a:off x="296170" y="171019"/>
            <a:ext cx="5920740" cy="1360898"/>
          </a:xfrm>
        </p:spPr>
        <p:txBody>
          <a:bodyPr>
            <a:normAutofit/>
          </a:bodyPr>
          <a:lstStyle/>
          <a:p>
            <a:r>
              <a:rPr lang="lt-LT" dirty="0"/>
              <a:t> KOMPIUTERIŲ TINKLŲ SAMPRATA</a:t>
            </a:r>
            <a:endParaRPr lang="en-US" dirty="0"/>
          </a:p>
        </p:txBody>
      </p:sp>
      <p:sp>
        <p:nvSpPr>
          <p:cNvPr id="3" name="Turinio vietos rezervavimo ženklas 2">
            <a:extLst>
              <a:ext uri="{FF2B5EF4-FFF2-40B4-BE49-F238E27FC236}">
                <a16:creationId xmlns:a16="http://schemas.microsoft.com/office/drawing/2014/main" id="{3257CE04-61AC-1FD8-B252-2D72DB855C19}"/>
              </a:ext>
            </a:extLst>
          </p:cNvPr>
          <p:cNvSpPr>
            <a:spLocks noGrp="1"/>
          </p:cNvSpPr>
          <p:nvPr>
            <p:ph idx="1"/>
          </p:nvPr>
        </p:nvSpPr>
        <p:spPr>
          <a:xfrm>
            <a:off x="0" y="1747567"/>
            <a:ext cx="5261908" cy="3840171"/>
          </a:xfrm>
        </p:spPr>
        <p:txBody>
          <a:bodyPr>
            <a:normAutofit fontScale="92500"/>
          </a:bodyPr>
          <a:lstStyle/>
          <a:p>
            <a:pPr marL="0" indent="0">
              <a:buNone/>
            </a:pPr>
            <a:r>
              <a:rPr lang="lt-LT" sz="2400" dirty="0"/>
              <a:t>Kompiuterių tinklas yra du ar daugiau kompiuterių, kurie yra sujungti specialiais ryšio kanalais, siekiant dalintis informacija, resursais ir paslaugomis. Šie tinklai gali būti įvairių dydžių ir apimti tiek mažus lokalius tinklus (LAN), kurie jungia kompiuterius vienoje vietoje, tiek ir didelius pasaulinius tinklus, tokius kaip internetas.</a:t>
            </a:r>
            <a:endParaRPr lang="en-US" sz="2400" dirty="0"/>
          </a:p>
        </p:txBody>
      </p:sp>
    </p:spTree>
    <p:extLst>
      <p:ext uri="{BB962C8B-B14F-4D97-AF65-F5344CB8AC3E}">
        <p14:creationId xmlns:p14="http://schemas.microsoft.com/office/powerpoint/2010/main" val="171567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B181C-F0A1-8CDF-6B79-7DAB94B87B28}"/>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46075CEB-7E43-E0D5-32EA-CA3A87BE8B41}"/>
              </a:ext>
            </a:extLst>
          </p:cNvPr>
          <p:cNvSpPr>
            <a:spLocks noGrp="1"/>
          </p:cNvSpPr>
          <p:nvPr>
            <p:ph type="title"/>
          </p:nvPr>
        </p:nvSpPr>
        <p:spPr/>
        <p:txBody>
          <a:bodyPr/>
          <a:lstStyle/>
          <a:p>
            <a:r>
              <a:rPr lang="lt-LT" sz="4000" dirty="0"/>
              <a:t>Maršrutizatorius</a:t>
            </a:r>
            <a:endParaRPr lang="en-US" dirty="0"/>
          </a:p>
        </p:txBody>
      </p:sp>
      <p:sp>
        <p:nvSpPr>
          <p:cNvPr id="3" name="Turinio vietos rezervavimo ženklas 2">
            <a:extLst>
              <a:ext uri="{FF2B5EF4-FFF2-40B4-BE49-F238E27FC236}">
                <a16:creationId xmlns:a16="http://schemas.microsoft.com/office/drawing/2014/main" id="{1BA7D99E-E77D-93DC-34F8-86C2B27E861B}"/>
              </a:ext>
            </a:extLst>
          </p:cNvPr>
          <p:cNvSpPr>
            <a:spLocks noGrp="1"/>
          </p:cNvSpPr>
          <p:nvPr>
            <p:ph idx="1"/>
          </p:nvPr>
        </p:nvSpPr>
        <p:spPr/>
        <p:txBody>
          <a:bodyPr>
            <a:normAutofit/>
          </a:bodyPr>
          <a:lstStyle/>
          <a:p>
            <a:pPr marL="0" indent="0">
              <a:buNone/>
            </a:pPr>
            <a:r>
              <a:rPr lang="lt-LT" sz="2400" dirty="0"/>
              <a:t>Maršrutizatorius – tinklo įrenginys naudojamas nukreipti duomenų srautą tarp skirtingų tinklo segmentų arba tarp skirtingų potinklių. Pagrindinis maršrutizatoriaus funkcionalumas yra priimti duomenų paketus iš vieno tinklo segmento ir nuspręsti, kur juos nusiųsti pagal maršrutų lentelę.</a:t>
            </a:r>
          </a:p>
        </p:txBody>
      </p:sp>
      <p:pic>
        <p:nvPicPr>
          <p:cNvPr id="5" name="Paveikslėlis 4">
            <a:extLst>
              <a:ext uri="{FF2B5EF4-FFF2-40B4-BE49-F238E27FC236}">
                <a16:creationId xmlns:a16="http://schemas.microsoft.com/office/drawing/2014/main" id="{22E13CCF-90CE-34E2-6D5B-C5B3BA5506F2}"/>
              </a:ext>
            </a:extLst>
          </p:cNvPr>
          <p:cNvPicPr>
            <a:picLocks noChangeAspect="1"/>
          </p:cNvPicPr>
          <p:nvPr/>
        </p:nvPicPr>
        <p:blipFill>
          <a:blip r:embed="rId2"/>
          <a:stretch>
            <a:fillRect/>
          </a:stretch>
        </p:blipFill>
        <p:spPr>
          <a:xfrm>
            <a:off x="1978025" y="2341754"/>
            <a:ext cx="7308416" cy="2991814"/>
          </a:xfrm>
          <a:prstGeom prst="rect">
            <a:avLst/>
          </a:prstGeom>
        </p:spPr>
      </p:pic>
    </p:spTree>
    <p:extLst>
      <p:ext uri="{BB962C8B-B14F-4D97-AF65-F5344CB8AC3E}">
        <p14:creationId xmlns:p14="http://schemas.microsoft.com/office/powerpoint/2010/main" val="284766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B03DA-7912-F84D-E8F3-5968E6B5F60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412776AD-B876-2967-ED3B-423A7B4C94D9}"/>
              </a:ext>
            </a:extLst>
          </p:cNvPr>
          <p:cNvSpPr>
            <a:spLocks noGrp="1"/>
          </p:cNvSpPr>
          <p:nvPr>
            <p:ph type="title"/>
          </p:nvPr>
        </p:nvSpPr>
        <p:spPr/>
        <p:txBody>
          <a:bodyPr/>
          <a:lstStyle/>
          <a:p>
            <a:r>
              <a:rPr lang="lt-LT" sz="4000" dirty="0"/>
              <a:t>Belaidės prieigos taškas</a:t>
            </a:r>
            <a:endParaRPr lang="lt-LT" dirty="0"/>
          </a:p>
        </p:txBody>
      </p:sp>
      <p:sp>
        <p:nvSpPr>
          <p:cNvPr id="3" name="Turinio vietos rezervavimo ženklas 2">
            <a:extLst>
              <a:ext uri="{FF2B5EF4-FFF2-40B4-BE49-F238E27FC236}">
                <a16:creationId xmlns:a16="http://schemas.microsoft.com/office/drawing/2014/main" id="{0D326CBF-D4FD-BB09-7463-FA68665CE9C9}"/>
              </a:ext>
            </a:extLst>
          </p:cNvPr>
          <p:cNvSpPr>
            <a:spLocks noGrp="1"/>
          </p:cNvSpPr>
          <p:nvPr>
            <p:ph idx="1"/>
          </p:nvPr>
        </p:nvSpPr>
        <p:spPr/>
        <p:txBody>
          <a:bodyPr>
            <a:normAutofit/>
          </a:bodyPr>
          <a:lstStyle/>
          <a:p>
            <a:pPr marL="0" indent="0">
              <a:buNone/>
            </a:pPr>
            <a:r>
              <a:rPr lang="lt-LT" sz="2400" dirty="0"/>
              <a:t>Belaidės prieigos taškas – tinklo įrenginys kuris leidžia kitiems įrenginiams prisijungti prie tinklo naudojantis radijo bangomis be fizinės jungties.</a:t>
            </a:r>
          </a:p>
        </p:txBody>
      </p:sp>
    </p:spTree>
    <p:extLst>
      <p:ext uri="{BB962C8B-B14F-4D97-AF65-F5344CB8AC3E}">
        <p14:creationId xmlns:p14="http://schemas.microsoft.com/office/powerpoint/2010/main" val="106148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6E16A-4862-F1E7-F427-25E1B2171DAB}"/>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554E39EA-D032-5AAE-36BF-0517C96AA487}"/>
              </a:ext>
            </a:extLst>
          </p:cNvPr>
          <p:cNvSpPr>
            <a:spLocks noGrp="1"/>
          </p:cNvSpPr>
          <p:nvPr>
            <p:ph type="title"/>
          </p:nvPr>
        </p:nvSpPr>
        <p:spPr/>
        <p:txBody>
          <a:bodyPr/>
          <a:lstStyle/>
          <a:p>
            <a:r>
              <a:rPr lang="lt-LT" sz="4000" dirty="0"/>
              <a:t>Ugniasienė</a:t>
            </a:r>
            <a:endParaRPr lang="lt-LT" dirty="0"/>
          </a:p>
        </p:txBody>
      </p:sp>
      <p:sp>
        <p:nvSpPr>
          <p:cNvPr id="3" name="Turinio vietos rezervavimo ženklas 2">
            <a:extLst>
              <a:ext uri="{FF2B5EF4-FFF2-40B4-BE49-F238E27FC236}">
                <a16:creationId xmlns:a16="http://schemas.microsoft.com/office/drawing/2014/main" id="{555AE642-C914-7C50-5FDB-0B02305DE287}"/>
              </a:ext>
            </a:extLst>
          </p:cNvPr>
          <p:cNvSpPr>
            <a:spLocks noGrp="1"/>
          </p:cNvSpPr>
          <p:nvPr>
            <p:ph idx="1"/>
          </p:nvPr>
        </p:nvSpPr>
        <p:spPr/>
        <p:txBody>
          <a:bodyPr>
            <a:normAutofit/>
          </a:bodyPr>
          <a:lstStyle/>
          <a:p>
            <a:pPr marL="0" indent="0">
              <a:buNone/>
            </a:pPr>
            <a:r>
              <a:rPr lang="lt-LT" sz="2400" dirty="0"/>
              <a:t>Ugniasienė –  tinklo įrenginys skirtas apsaugoti tinklą nuo neleistinos prieigos, kenkėjiškų programų ir kitų tinklo pavojų.  Jos pagrindinis tikslas yra užkirsti kelią neleistiniems paketams patekti į tinklą arba iš jo išeiti.</a:t>
            </a:r>
          </a:p>
        </p:txBody>
      </p:sp>
    </p:spTree>
    <p:extLst>
      <p:ext uri="{BB962C8B-B14F-4D97-AF65-F5344CB8AC3E}">
        <p14:creationId xmlns:p14="http://schemas.microsoft.com/office/powerpoint/2010/main" val="3986659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7F9FF80-5E4A-0F2D-CBF9-D4AEFCF86B0C}"/>
              </a:ext>
            </a:extLst>
          </p:cNvPr>
          <p:cNvSpPr>
            <a:spLocks noGrp="1"/>
          </p:cNvSpPr>
          <p:nvPr>
            <p:ph type="title"/>
          </p:nvPr>
        </p:nvSpPr>
        <p:spPr/>
        <p:txBody>
          <a:bodyPr/>
          <a:lstStyle/>
          <a:p>
            <a:r>
              <a:rPr lang="lt-LT" dirty="0"/>
              <a:t>Modemas</a:t>
            </a:r>
            <a:endParaRPr lang="en-US" dirty="0"/>
          </a:p>
        </p:txBody>
      </p:sp>
      <p:sp>
        <p:nvSpPr>
          <p:cNvPr id="3" name="Turinio vietos rezervavimo ženklas 2">
            <a:extLst>
              <a:ext uri="{FF2B5EF4-FFF2-40B4-BE49-F238E27FC236}">
                <a16:creationId xmlns:a16="http://schemas.microsoft.com/office/drawing/2014/main" id="{20B762B3-C4FE-128B-1DA9-6A6CA9642BC0}"/>
              </a:ext>
            </a:extLst>
          </p:cNvPr>
          <p:cNvSpPr>
            <a:spLocks noGrp="1"/>
          </p:cNvSpPr>
          <p:nvPr>
            <p:ph idx="1"/>
          </p:nvPr>
        </p:nvSpPr>
        <p:spPr/>
        <p:txBody>
          <a:bodyPr/>
          <a:lstStyle/>
          <a:p>
            <a:pPr marL="0" indent="0">
              <a:buNone/>
            </a:pPr>
            <a:r>
              <a:rPr lang="lt-LT" dirty="0"/>
              <a:t>Įrenginys, kuris verčia analoginius signalus į skaitmeninius ir atvirkščiai.</a:t>
            </a:r>
          </a:p>
          <a:p>
            <a:pPr marL="0" indent="0">
              <a:buNone/>
            </a:pPr>
            <a:endParaRPr lang="en-US" dirty="0"/>
          </a:p>
        </p:txBody>
      </p:sp>
      <p:pic>
        <p:nvPicPr>
          <p:cNvPr id="5" name="Paveikslėlis 4" descr="Paveikslėlis, kuriame yra tekstas, ekrano kopija, kompiuteris, dizainas&#10;&#10;Automatiškai sugeneruotas aprašymas">
            <a:extLst>
              <a:ext uri="{FF2B5EF4-FFF2-40B4-BE49-F238E27FC236}">
                <a16:creationId xmlns:a16="http://schemas.microsoft.com/office/drawing/2014/main" id="{90154233-397C-FF7E-D8B9-2558D89F6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8315" y="3429000"/>
            <a:ext cx="7315200" cy="2343150"/>
          </a:xfrm>
          <a:prstGeom prst="rect">
            <a:avLst/>
          </a:prstGeom>
        </p:spPr>
      </p:pic>
    </p:spTree>
    <p:extLst>
      <p:ext uri="{BB962C8B-B14F-4D97-AF65-F5344CB8AC3E}">
        <p14:creationId xmlns:p14="http://schemas.microsoft.com/office/powerpoint/2010/main" val="688950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1">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3">
            <a:extLst>
              <a:ext uri="{FF2B5EF4-FFF2-40B4-BE49-F238E27FC236}">
                <a16:creationId xmlns:a16="http://schemas.microsoft.com/office/drawing/2014/main" id="{6AD2284B-B8B7-4BE1-A9DE-32E5FCF7B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avadinimas 1">
            <a:extLst>
              <a:ext uri="{FF2B5EF4-FFF2-40B4-BE49-F238E27FC236}">
                <a16:creationId xmlns:a16="http://schemas.microsoft.com/office/drawing/2014/main" id="{130EE69A-D7D4-9BE0-E619-4F84B37159EA}"/>
              </a:ext>
            </a:extLst>
          </p:cNvPr>
          <p:cNvSpPr>
            <a:spLocks noGrp="1"/>
          </p:cNvSpPr>
          <p:nvPr>
            <p:ph type="title"/>
          </p:nvPr>
        </p:nvSpPr>
        <p:spPr>
          <a:xfrm>
            <a:off x="5102157" y="4661939"/>
            <a:ext cx="5946841" cy="1510261"/>
          </a:xfrm>
        </p:spPr>
        <p:txBody>
          <a:bodyPr anchor="b">
            <a:normAutofit/>
          </a:bodyPr>
          <a:lstStyle/>
          <a:p>
            <a:pPr algn="r"/>
            <a:r>
              <a:rPr lang="lt-LT" dirty="0"/>
              <a:t>TCP/IP MODELIS</a:t>
            </a:r>
            <a:endParaRPr lang="en-US" dirty="0"/>
          </a:p>
        </p:txBody>
      </p:sp>
      <p:pic>
        <p:nvPicPr>
          <p:cNvPr id="5" name="Turinio vietos rezervavimo ženklas 4" descr="Paveikslėlis, kuriame yra tekstas, ekrano kopija, Šriftas, Spalvingumas&#10;&#10;Automatiškai sugeneruotas aprašymas">
            <a:extLst>
              <a:ext uri="{FF2B5EF4-FFF2-40B4-BE49-F238E27FC236}">
                <a16:creationId xmlns:a16="http://schemas.microsoft.com/office/drawing/2014/main" id="{4FE1D68A-D5EE-0888-2647-FADC6C54C7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330" y="656421"/>
            <a:ext cx="4330150" cy="3713104"/>
          </a:xfrm>
          <a:prstGeom prst="rect">
            <a:avLst/>
          </a:prstGeom>
        </p:spPr>
      </p:pic>
    </p:spTree>
    <p:extLst>
      <p:ext uri="{BB962C8B-B14F-4D97-AF65-F5344CB8AC3E}">
        <p14:creationId xmlns:p14="http://schemas.microsoft.com/office/powerpoint/2010/main" val="2797125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B21F507-E571-FE2D-735C-ABE619330630}"/>
              </a:ext>
            </a:extLst>
          </p:cNvPr>
          <p:cNvSpPr>
            <a:spLocks noGrp="1"/>
          </p:cNvSpPr>
          <p:nvPr>
            <p:ph type="title"/>
          </p:nvPr>
        </p:nvSpPr>
        <p:spPr/>
        <p:txBody>
          <a:bodyPr/>
          <a:lstStyle/>
          <a:p>
            <a:r>
              <a:rPr lang="lt-LT" dirty="0"/>
              <a:t>RYŠIO</a:t>
            </a:r>
            <a:endParaRPr lang="en-US" dirty="0"/>
          </a:p>
        </p:txBody>
      </p:sp>
      <p:sp>
        <p:nvSpPr>
          <p:cNvPr id="3" name="Turinio vietos rezervavimo ženklas 2">
            <a:extLst>
              <a:ext uri="{FF2B5EF4-FFF2-40B4-BE49-F238E27FC236}">
                <a16:creationId xmlns:a16="http://schemas.microsoft.com/office/drawing/2014/main" id="{F34F66C5-EFCC-C23B-621A-0741BDB8325F}"/>
              </a:ext>
            </a:extLst>
          </p:cNvPr>
          <p:cNvSpPr>
            <a:spLocks noGrp="1"/>
          </p:cNvSpPr>
          <p:nvPr>
            <p:ph idx="1"/>
          </p:nvPr>
        </p:nvSpPr>
        <p:spPr/>
        <p:txBody>
          <a:bodyPr/>
          <a:lstStyle/>
          <a:p>
            <a:pPr marL="0" indent="0">
              <a:buNone/>
            </a:pPr>
            <a:r>
              <a:rPr lang="lt-LT" dirty="0"/>
              <a:t>Aprašo ryšį tarp gretimų (tiesiogiai bendraujančių) tinklo komponentų. Pagrindinė funkcija – atskirti bitų sekas, jų pradžią, pabaigą.</a:t>
            </a:r>
            <a:endParaRPr lang="en-US" dirty="0"/>
          </a:p>
          <a:p>
            <a:pPr marL="0" indent="0">
              <a:buNone/>
            </a:pPr>
            <a:r>
              <a:rPr lang="lt-LT" dirty="0"/>
              <a:t>Ryšio sluoksnyje veikia komutatoriai. Jie naudoja MAC adresus persiunčiant paketus.</a:t>
            </a:r>
          </a:p>
          <a:p>
            <a:pPr marL="0" indent="0">
              <a:buNone/>
            </a:pPr>
            <a:endParaRPr lang="en-US" dirty="0"/>
          </a:p>
        </p:txBody>
      </p:sp>
      <p:pic>
        <p:nvPicPr>
          <p:cNvPr id="5" name="Paveikslėlis 4">
            <a:extLst>
              <a:ext uri="{FF2B5EF4-FFF2-40B4-BE49-F238E27FC236}">
                <a16:creationId xmlns:a16="http://schemas.microsoft.com/office/drawing/2014/main" id="{3045908E-B7E7-FE5B-E1A2-DDE41FB3DDF2}"/>
              </a:ext>
            </a:extLst>
          </p:cNvPr>
          <p:cNvPicPr>
            <a:picLocks noChangeAspect="1"/>
          </p:cNvPicPr>
          <p:nvPr/>
        </p:nvPicPr>
        <p:blipFill>
          <a:blip r:embed="rId2"/>
          <a:stretch>
            <a:fillRect/>
          </a:stretch>
        </p:blipFill>
        <p:spPr>
          <a:xfrm>
            <a:off x="3919330" y="3709621"/>
            <a:ext cx="4353340" cy="2867421"/>
          </a:xfrm>
          <a:prstGeom prst="rect">
            <a:avLst/>
          </a:prstGeom>
        </p:spPr>
      </p:pic>
    </p:spTree>
    <p:extLst>
      <p:ext uri="{BB962C8B-B14F-4D97-AF65-F5344CB8AC3E}">
        <p14:creationId xmlns:p14="http://schemas.microsoft.com/office/powerpoint/2010/main" val="1481792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D7281D6-0FE9-AC45-8C9C-1D877C8E546D}"/>
              </a:ext>
            </a:extLst>
          </p:cNvPr>
          <p:cNvSpPr>
            <a:spLocks noGrp="1"/>
          </p:cNvSpPr>
          <p:nvPr>
            <p:ph type="title"/>
          </p:nvPr>
        </p:nvSpPr>
        <p:spPr/>
        <p:txBody>
          <a:bodyPr/>
          <a:lstStyle/>
          <a:p>
            <a:r>
              <a:rPr lang="en-US" dirty="0"/>
              <a:t>TARPTINKLINIS </a:t>
            </a:r>
          </a:p>
        </p:txBody>
      </p:sp>
      <p:sp>
        <p:nvSpPr>
          <p:cNvPr id="3" name="Turinio vietos rezervavimo ženklas 2">
            <a:extLst>
              <a:ext uri="{FF2B5EF4-FFF2-40B4-BE49-F238E27FC236}">
                <a16:creationId xmlns:a16="http://schemas.microsoft.com/office/drawing/2014/main" id="{A4F52152-8867-BD1B-95B9-28E4798D9BD8}"/>
              </a:ext>
            </a:extLst>
          </p:cNvPr>
          <p:cNvSpPr>
            <a:spLocks noGrp="1"/>
          </p:cNvSpPr>
          <p:nvPr>
            <p:ph idx="1"/>
          </p:nvPr>
        </p:nvSpPr>
        <p:spPr/>
        <p:txBody>
          <a:bodyPr/>
          <a:lstStyle/>
          <a:p>
            <a:pPr marL="0" indent="0">
              <a:buNone/>
            </a:pPr>
            <a:r>
              <a:rPr lang="lt-LT" dirty="0"/>
              <a:t>Aprašo, kaip duomenų sekos turi būti perduodamos visame tinkle. Atlieka kelio parinkimą tarp dviejų sistemų, kurios gali būti geografiškai skirtinguose potinkliuose.</a:t>
            </a:r>
          </a:p>
          <a:p>
            <a:pPr marL="0" indent="0">
              <a:buNone/>
            </a:pPr>
            <a:r>
              <a:rPr lang="lt-LT" dirty="0"/>
              <a:t>Šiame sluoksnyje veikia maršrutizatorius. Pagal maršrutu lentelės jis parenka kur perduoti paketą.</a:t>
            </a:r>
            <a:endParaRPr lang="en-US" dirty="0"/>
          </a:p>
          <a:p>
            <a:pPr marL="0" indent="0">
              <a:buNone/>
            </a:pPr>
            <a:endParaRPr lang="en-US" dirty="0"/>
          </a:p>
        </p:txBody>
      </p:sp>
      <p:pic>
        <p:nvPicPr>
          <p:cNvPr id="4" name="Paveikslėlis 3" descr="Paveikslėlis, kuriame yra diagrama, tekstas, linija, ekrano kopija&#10;&#10;Automatiškai sugeneruotas aprašymas">
            <a:extLst>
              <a:ext uri="{FF2B5EF4-FFF2-40B4-BE49-F238E27FC236}">
                <a16:creationId xmlns:a16="http://schemas.microsoft.com/office/drawing/2014/main" id="{F96DB80D-71ED-CD0E-B456-CD2653E269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951" y="4115585"/>
            <a:ext cx="4635810" cy="2422210"/>
          </a:xfrm>
          <a:prstGeom prst="rect">
            <a:avLst/>
          </a:prstGeom>
        </p:spPr>
      </p:pic>
      <p:pic>
        <p:nvPicPr>
          <p:cNvPr id="6" name="Paveikslėlis 5">
            <a:extLst>
              <a:ext uri="{FF2B5EF4-FFF2-40B4-BE49-F238E27FC236}">
                <a16:creationId xmlns:a16="http://schemas.microsoft.com/office/drawing/2014/main" id="{59561706-76E2-F534-0121-65A2649065E2}"/>
              </a:ext>
            </a:extLst>
          </p:cNvPr>
          <p:cNvPicPr>
            <a:picLocks noChangeAspect="1"/>
          </p:cNvPicPr>
          <p:nvPr/>
        </p:nvPicPr>
        <p:blipFill>
          <a:blip r:embed="rId3"/>
          <a:stretch>
            <a:fillRect/>
          </a:stretch>
        </p:blipFill>
        <p:spPr>
          <a:xfrm>
            <a:off x="5114925" y="4559062"/>
            <a:ext cx="7077075" cy="1438275"/>
          </a:xfrm>
          <a:prstGeom prst="rect">
            <a:avLst/>
          </a:prstGeom>
        </p:spPr>
      </p:pic>
    </p:spTree>
    <p:extLst>
      <p:ext uri="{BB962C8B-B14F-4D97-AF65-F5344CB8AC3E}">
        <p14:creationId xmlns:p14="http://schemas.microsoft.com/office/powerpoint/2010/main" val="148460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F51EE1E-6258-4F09-963A-853315C6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avadinimas 1">
            <a:extLst>
              <a:ext uri="{FF2B5EF4-FFF2-40B4-BE49-F238E27FC236}">
                <a16:creationId xmlns:a16="http://schemas.microsoft.com/office/drawing/2014/main" id="{47A68D32-4508-0444-7A72-FEF0CD0FFBEE}"/>
              </a:ext>
            </a:extLst>
          </p:cNvPr>
          <p:cNvSpPr>
            <a:spLocks noGrp="1"/>
          </p:cNvSpPr>
          <p:nvPr>
            <p:ph type="title"/>
          </p:nvPr>
        </p:nvSpPr>
        <p:spPr>
          <a:xfrm>
            <a:off x="1143001" y="872935"/>
            <a:ext cx="5999018" cy="1360898"/>
          </a:xfrm>
        </p:spPr>
        <p:txBody>
          <a:bodyPr>
            <a:normAutofit/>
          </a:bodyPr>
          <a:lstStyle/>
          <a:p>
            <a:r>
              <a:rPr lang="lt-LT" dirty="0"/>
              <a:t>PERDAVIMO</a:t>
            </a:r>
            <a:endParaRPr lang="en-US" dirty="0"/>
          </a:p>
        </p:txBody>
      </p:sp>
      <p:sp>
        <p:nvSpPr>
          <p:cNvPr id="3" name="Turinio vietos rezervavimo ženklas 2">
            <a:extLst>
              <a:ext uri="{FF2B5EF4-FFF2-40B4-BE49-F238E27FC236}">
                <a16:creationId xmlns:a16="http://schemas.microsoft.com/office/drawing/2014/main" id="{5093BA56-2725-BA52-2681-4B121919A797}"/>
              </a:ext>
            </a:extLst>
          </p:cNvPr>
          <p:cNvSpPr>
            <a:spLocks noGrp="1"/>
          </p:cNvSpPr>
          <p:nvPr>
            <p:ph idx="1"/>
          </p:nvPr>
        </p:nvSpPr>
        <p:spPr>
          <a:xfrm>
            <a:off x="1143001" y="2332026"/>
            <a:ext cx="4953000" cy="3532180"/>
          </a:xfrm>
        </p:spPr>
        <p:txBody>
          <a:bodyPr anchor="t">
            <a:normAutofit/>
          </a:bodyPr>
          <a:lstStyle/>
          <a:p>
            <a:pPr marL="0" indent="0">
              <a:lnSpc>
                <a:spcPct val="110000"/>
              </a:lnSpc>
              <a:buNone/>
            </a:pPr>
            <a:r>
              <a:rPr lang="lt-LT" sz="1700" dirty="0"/>
              <a:t>Tiekia skaidrų duomenų perdavimą tarp tinklo vartotojų su norimomis patikimumo garantijomis.</a:t>
            </a:r>
          </a:p>
          <a:p>
            <a:pPr marL="0" indent="0">
              <a:lnSpc>
                <a:spcPct val="110000"/>
              </a:lnSpc>
              <a:buNone/>
            </a:pPr>
            <a:endParaRPr lang="lt-LT" sz="1700" dirty="0"/>
          </a:p>
          <a:p>
            <a:pPr>
              <a:lnSpc>
                <a:spcPct val="110000"/>
              </a:lnSpc>
            </a:pPr>
            <a:r>
              <a:rPr lang="lt-LT" sz="1700" dirty="0"/>
              <a:t>TCP – Užtikrina patikimą duomenų perdavimą tarp dviejų tinklo taškų: duomenys gaunami ta pačia tvarka kuria buvo siunčiami.</a:t>
            </a:r>
          </a:p>
          <a:p>
            <a:pPr>
              <a:lnSpc>
                <a:spcPct val="110000"/>
              </a:lnSpc>
            </a:pPr>
            <a:r>
              <a:rPr lang="lt-LT" sz="1700" dirty="0"/>
              <a:t>UDP – Skirtingai nei TCP, UDP nėra patikimas, neatlieka duomenų tėkmės kontrolės ir neturi klaidų atitaisymo mechanizmų.</a:t>
            </a:r>
          </a:p>
          <a:p>
            <a:pPr marL="0" indent="0">
              <a:lnSpc>
                <a:spcPct val="110000"/>
              </a:lnSpc>
              <a:buNone/>
            </a:pPr>
            <a:endParaRPr lang="en-US" sz="1700" dirty="0"/>
          </a:p>
        </p:txBody>
      </p:sp>
      <p:pic>
        <p:nvPicPr>
          <p:cNvPr id="7" name="Paveikslėlis 6">
            <a:extLst>
              <a:ext uri="{FF2B5EF4-FFF2-40B4-BE49-F238E27FC236}">
                <a16:creationId xmlns:a16="http://schemas.microsoft.com/office/drawing/2014/main" id="{07061D23-A8FA-2372-D27E-49F605D33A35}"/>
              </a:ext>
            </a:extLst>
          </p:cNvPr>
          <p:cNvPicPr>
            <a:picLocks noChangeAspect="1"/>
          </p:cNvPicPr>
          <p:nvPr/>
        </p:nvPicPr>
        <p:blipFill>
          <a:blip r:embed="rId2"/>
          <a:stretch>
            <a:fillRect/>
          </a:stretch>
        </p:blipFill>
        <p:spPr>
          <a:xfrm>
            <a:off x="8448019" y="625236"/>
            <a:ext cx="2322684" cy="2939060"/>
          </a:xfrm>
          <a:prstGeom prst="rect">
            <a:avLst/>
          </a:prstGeom>
        </p:spPr>
      </p:pic>
      <p:pic>
        <p:nvPicPr>
          <p:cNvPr id="9" name="Paveikslėlis 8">
            <a:extLst>
              <a:ext uri="{FF2B5EF4-FFF2-40B4-BE49-F238E27FC236}">
                <a16:creationId xmlns:a16="http://schemas.microsoft.com/office/drawing/2014/main" id="{02E94222-0FE2-3DF8-A165-2AE4D6A5478C}"/>
              </a:ext>
            </a:extLst>
          </p:cNvPr>
          <p:cNvPicPr>
            <a:picLocks noChangeAspect="1"/>
          </p:cNvPicPr>
          <p:nvPr/>
        </p:nvPicPr>
        <p:blipFill>
          <a:blip r:embed="rId3"/>
          <a:stretch>
            <a:fillRect/>
          </a:stretch>
        </p:blipFill>
        <p:spPr>
          <a:xfrm>
            <a:off x="8680223" y="3564297"/>
            <a:ext cx="2737550" cy="3129751"/>
          </a:xfrm>
          <a:prstGeom prst="rect">
            <a:avLst/>
          </a:prstGeom>
        </p:spPr>
      </p:pic>
      <p:cxnSp>
        <p:nvCxnSpPr>
          <p:cNvPr id="18" name="Straight Connector 17">
            <a:extLst>
              <a:ext uri="{FF2B5EF4-FFF2-40B4-BE49-F238E27FC236}">
                <a16:creationId xmlns:a16="http://schemas.microsoft.com/office/drawing/2014/main" id="{7FA07B03-7E5B-4F33-A494-D72BC5BEB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4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DDE87B9-C9F2-D4E8-85E0-AF6A762F602F}"/>
              </a:ext>
            </a:extLst>
          </p:cNvPr>
          <p:cNvSpPr>
            <a:spLocks noGrp="1"/>
          </p:cNvSpPr>
          <p:nvPr>
            <p:ph type="title"/>
          </p:nvPr>
        </p:nvSpPr>
        <p:spPr/>
        <p:txBody>
          <a:bodyPr/>
          <a:lstStyle/>
          <a:p>
            <a:r>
              <a:rPr lang="lt-LT" dirty="0"/>
              <a:t>TAIKYMO</a:t>
            </a:r>
            <a:endParaRPr lang="en-US" dirty="0"/>
          </a:p>
        </p:txBody>
      </p:sp>
      <p:sp>
        <p:nvSpPr>
          <p:cNvPr id="3" name="Turinio vietos rezervavimo ženklas 2">
            <a:extLst>
              <a:ext uri="{FF2B5EF4-FFF2-40B4-BE49-F238E27FC236}">
                <a16:creationId xmlns:a16="http://schemas.microsoft.com/office/drawing/2014/main" id="{2A1AB581-4D40-944F-3B60-4A3C8030ADCB}"/>
              </a:ext>
            </a:extLst>
          </p:cNvPr>
          <p:cNvSpPr>
            <a:spLocks noGrp="1"/>
          </p:cNvSpPr>
          <p:nvPr>
            <p:ph idx="1"/>
          </p:nvPr>
        </p:nvSpPr>
        <p:spPr/>
        <p:txBody>
          <a:bodyPr>
            <a:normAutofit/>
          </a:bodyPr>
          <a:lstStyle/>
          <a:p>
            <a:pPr marL="0" indent="0">
              <a:buNone/>
            </a:pPr>
            <a:r>
              <a:rPr lang="lt-LT" dirty="0"/>
              <a:t>Apima naudotojo programas ir procesus, kurie tiesiogiai bendrauja su tinklo aplikacijomis. Šiame lygyje vyksta duomenų perdavimas, komunikacija ir bendravimas tarp skirtingų tinklo aplikacijų. </a:t>
            </a:r>
          </a:p>
          <a:p>
            <a:pPr marL="0" indent="0">
              <a:buNone/>
            </a:pPr>
            <a:r>
              <a:rPr lang="lt-LT" dirty="0"/>
              <a:t>Pvz.:</a:t>
            </a:r>
          </a:p>
          <a:p>
            <a:r>
              <a:rPr lang="lt-LT" dirty="0"/>
              <a:t>Naršyklės („Chrome“, „Firefox“) - veikia taikymo lygyje ir komunikuoja su kitomis aplikacijomis/serveriais HTTP(S) protokolų pagalba.</a:t>
            </a:r>
          </a:p>
          <a:p>
            <a:r>
              <a:rPr lang="lt-LT" dirty="0"/>
              <a:t>Elektroninio pašto klientai („Outlook“, „</a:t>
            </a:r>
            <a:r>
              <a:rPr lang="lt-LT" dirty="0" err="1"/>
              <a:t>Thunderbird</a:t>
            </a:r>
            <a:r>
              <a:rPr lang="lt-LT" dirty="0"/>
              <a:t>“) - komunikuoja per POP3, IMAP arba SMTP protokolus su elektroninių paštų serveriais.</a:t>
            </a:r>
            <a:endParaRPr lang="en-US" dirty="0"/>
          </a:p>
        </p:txBody>
      </p:sp>
    </p:spTree>
    <p:extLst>
      <p:ext uri="{BB962C8B-B14F-4D97-AF65-F5344CB8AC3E}">
        <p14:creationId xmlns:p14="http://schemas.microsoft.com/office/powerpoint/2010/main" val="1860665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873490B-B9D9-003D-2351-B149826A665F}"/>
              </a:ext>
            </a:extLst>
          </p:cNvPr>
          <p:cNvSpPr>
            <a:spLocks noGrp="1"/>
          </p:cNvSpPr>
          <p:nvPr>
            <p:ph type="title"/>
          </p:nvPr>
        </p:nvSpPr>
        <p:spPr/>
        <p:txBody>
          <a:bodyPr/>
          <a:lstStyle/>
          <a:p>
            <a:r>
              <a:rPr lang="lt-LT" dirty="0"/>
              <a:t>Praktika</a:t>
            </a:r>
            <a:endParaRPr lang="en-US" dirty="0"/>
          </a:p>
        </p:txBody>
      </p:sp>
      <p:sp>
        <p:nvSpPr>
          <p:cNvPr id="3" name="Turinio vietos rezervavimo ženklas 2">
            <a:extLst>
              <a:ext uri="{FF2B5EF4-FFF2-40B4-BE49-F238E27FC236}">
                <a16:creationId xmlns:a16="http://schemas.microsoft.com/office/drawing/2014/main" id="{D5BA75FC-6F08-5369-0D8C-49A364BCBF4C}"/>
              </a:ext>
            </a:extLst>
          </p:cNvPr>
          <p:cNvSpPr>
            <a:spLocks noGrp="1"/>
          </p:cNvSpPr>
          <p:nvPr>
            <p:ph idx="1"/>
          </p:nvPr>
        </p:nvSpPr>
        <p:spPr/>
        <p:txBody>
          <a:bodyPr/>
          <a:lstStyle/>
          <a:p>
            <a:pPr marL="0" indent="0">
              <a:buNone/>
            </a:pPr>
            <a:r>
              <a:rPr lang="lt-LT" dirty="0" err="1"/>
              <a:t>Wireshark</a:t>
            </a:r>
            <a:r>
              <a:rPr lang="lt-LT" dirty="0"/>
              <a:t> apibūdinti kokie duomenys yra kiekviename sluoksnyje</a:t>
            </a:r>
            <a:endParaRPr lang="en-US" dirty="0"/>
          </a:p>
        </p:txBody>
      </p:sp>
    </p:spTree>
    <p:extLst>
      <p:ext uri="{BB962C8B-B14F-4D97-AF65-F5344CB8AC3E}">
        <p14:creationId xmlns:p14="http://schemas.microsoft.com/office/powerpoint/2010/main" val="3037324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208FAB-CCC6-3EAC-5E66-F96889269391}"/>
            </a:ext>
          </a:extLst>
        </p:cNvPr>
        <p:cNvGrpSpPr/>
        <p:nvPr/>
      </p:nvGrpSpPr>
      <p:grpSpPr>
        <a:xfrm>
          <a:off x="0" y="0"/>
          <a:ext cx="0" cy="0"/>
          <a:chOff x="0" y="0"/>
          <a:chExt cx="0" cy="0"/>
        </a:xfrm>
      </p:grpSpPr>
      <p:sp>
        <p:nvSpPr>
          <p:cNvPr id="21" name="Freeform: Shape 10">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2" name="Straight Connector 12">
            <a:extLst>
              <a:ext uri="{FF2B5EF4-FFF2-40B4-BE49-F238E27FC236}">
                <a16:creationId xmlns:a16="http://schemas.microsoft.com/office/drawing/2014/main" id="{4C75A547-BCD1-42BE-966E-53CA0AB931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3" name="Rectangle 14">
            <a:extLst>
              <a:ext uri="{FF2B5EF4-FFF2-40B4-BE49-F238E27FC236}">
                <a16:creationId xmlns:a16="http://schemas.microsoft.com/office/drawing/2014/main" id="{C3B0A228-9EA3-4009-A82E-9402BBC72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64DE0D11-DFAE-EC6D-EAFB-A4225FA8B109}"/>
              </a:ext>
            </a:extLst>
          </p:cNvPr>
          <p:cNvSpPr>
            <a:spLocks noGrp="1"/>
          </p:cNvSpPr>
          <p:nvPr>
            <p:ph type="title"/>
          </p:nvPr>
        </p:nvSpPr>
        <p:spPr>
          <a:xfrm>
            <a:off x="457201" y="180976"/>
            <a:ext cx="4953000" cy="2481974"/>
          </a:xfrm>
        </p:spPr>
        <p:txBody>
          <a:bodyPr vert="horz" lIns="91440" tIns="45720" rIns="91440" bIns="45720" rtlCol="0" anchor="t">
            <a:normAutofit/>
          </a:bodyPr>
          <a:lstStyle/>
          <a:p>
            <a:r>
              <a:rPr lang="en-US" sz="4800" cap="all" spc="300" dirty="0" err="1"/>
              <a:t>Lokalieji</a:t>
            </a:r>
            <a:r>
              <a:rPr lang="en-US" sz="4800" cap="all" spc="300" dirty="0"/>
              <a:t> </a:t>
            </a:r>
            <a:r>
              <a:rPr lang="en-US" sz="4800" cap="all" spc="300" dirty="0" err="1"/>
              <a:t>tinklai</a:t>
            </a:r>
            <a:r>
              <a:rPr lang="lt-LT" sz="4800" cap="all" spc="300" dirty="0"/>
              <a:t> (LAN)</a:t>
            </a:r>
            <a:endParaRPr lang="en-US" sz="4800" cap="all" spc="300" dirty="0"/>
          </a:p>
        </p:txBody>
      </p:sp>
      <p:pic>
        <p:nvPicPr>
          <p:cNvPr id="6" name="Turinio vietos rezervavimo ženklas 5" descr="Paveikslėlis, kuriame yra eskizas, diagrama, baltas, piešimas&#10;&#10;Automatiškai sugeneruotas aprašymas">
            <a:extLst>
              <a:ext uri="{FF2B5EF4-FFF2-40B4-BE49-F238E27FC236}">
                <a16:creationId xmlns:a16="http://schemas.microsoft.com/office/drawing/2014/main" id="{DA3F0D2E-DB8C-A314-D3A0-1C905E08AF1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8206" r="8876" b="3"/>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24" name="Freeform: Shape 16">
            <a:extLst>
              <a:ext uri="{FF2B5EF4-FFF2-40B4-BE49-F238E27FC236}">
                <a16:creationId xmlns:a16="http://schemas.microsoft.com/office/drawing/2014/main" id="{02E0C409-730D-455F-AA8F-0646ABDB1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8973"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B898B27-0D5F-255F-CA11-C24E579E2985}"/>
              </a:ext>
            </a:extLst>
          </p:cNvPr>
          <p:cNvSpPr txBox="1"/>
          <p:nvPr/>
        </p:nvSpPr>
        <p:spPr>
          <a:xfrm>
            <a:off x="376238" y="2405100"/>
            <a:ext cx="5114925" cy="1762125"/>
          </a:xfrm>
          <a:prstGeom prst="rect">
            <a:avLst/>
          </a:prstGeom>
          <a:noFill/>
        </p:spPr>
        <p:txBody>
          <a:bodyPr wrap="square" rtlCol="0">
            <a:spAutoFit/>
          </a:bodyPr>
          <a:lstStyle/>
          <a:p>
            <a:r>
              <a:rPr lang="lt-LT" dirty="0"/>
              <a:t>Tai tinklai k</a:t>
            </a:r>
            <a:r>
              <a:rPr lang="en-US" dirty="0" err="1"/>
              <a:t>uri</a:t>
            </a:r>
            <a:r>
              <a:rPr lang="lt-LT" dirty="0" err="1"/>
              <a:t>uose</a:t>
            </a:r>
            <a:r>
              <a:rPr lang="en-US" dirty="0"/>
              <a:t> </a:t>
            </a:r>
            <a:r>
              <a:rPr lang="en-US" dirty="0" err="1"/>
              <a:t>kompiuteriai</a:t>
            </a:r>
            <a:r>
              <a:rPr lang="en-US" dirty="0"/>
              <a:t> </a:t>
            </a:r>
            <a:r>
              <a:rPr lang="en-US" dirty="0" err="1"/>
              <a:t>ir</a:t>
            </a:r>
            <a:r>
              <a:rPr lang="en-US" dirty="0"/>
              <a:t> kit</a:t>
            </a:r>
            <a:r>
              <a:rPr lang="lt-LT" dirty="0"/>
              <a:t>i tinklo</a:t>
            </a:r>
            <a:r>
              <a:rPr lang="en-US" dirty="0"/>
              <a:t> </a:t>
            </a:r>
            <a:r>
              <a:rPr lang="en-US" dirty="0" err="1"/>
              <a:t>įrenginiai</a:t>
            </a:r>
            <a:r>
              <a:rPr lang="en-US" dirty="0"/>
              <a:t> </a:t>
            </a:r>
            <a:r>
              <a:rPr lang="en-US" dirty="0" err="1"/>
              <a:t>prijungti</a:t>
            </a:r>
            <a:r>
              <a:rPr lang="en-US" dirty="0"/>
              <a:t> </a:t>
            </a:r>
            <a:r>
              <a:rPr lang="en-US" dirty="0" err="1"/>
              <a:t>vienas</a:t>
            </a:r>
            <a:r>
              <a:rPr lang="en-US" dirty="0"/>
              <a:t> </a:t>
            </a:r>
            <a:r>
              <a:rPr lang="en-US" dirty="0" err="1"/>
              <a:t>prie</a:t>
            </a:r>
            <a:r>
              <a:rPr lang="en-US" dirty="0"/>
              <a:t> </a:t>
            </a:r>
            <a:r>
              <a:rPr lang="en-US" dirty="0" err="1"/>
              <a:t>kito</a:t>
            </a:r>
            <a:r>
              <a:rPr lang="lt-LT" dirty="0"/>
              <a:t> </a:t>
            </a:r>
            <a:r>
              <a:rPr lang="en-US" dirty="0" err="1"/>
              <a:t>naudojant</a:t>
            </a:r>
            <a:r>
              <a:rPr lang="en-US" dirty="0"/>
              <a:t> </a:t>
            </a:r>
            <a:r>
              <a:rPr lang="en-US" dirty="0" err="1"/>
              <a:t>laidinį</a:t>
            </a:r>
            <a:r>
              <a:rPr lang="en-US" dirty="0"/>
              <a:t> </a:t>
            </a:r>
            <a:r>
              <a:rPr lang="en-US" dirty="0" err="1"/>
              <a:t>arba</a:t>
            </a:r>
            <a:r>
              <a:rPr lang="en-US" dirty="0"/>
              <a:t> </a:t>
            </a:r>
            <a:r>
              <a:rPr lang="en-US" dirty="0" err="1"/>
              <a:t>belaidį</a:t>
            </a:r>
            <a:r>
              <a:rPr lang="en-US" dirty="0"/>
              <a:t> </a:t>
            </a:r>
            <a:r>
              <a:rPr lang="en-US" dirty="0" err="1"/>
              <a:t>ryšį</a:t>
            </a:r>
            <a:r>
              <a:rPr lang="en-US" dirty="0"/>
              <a:t>. </a:t>
            </a:r>
            <a:r>
              <a:rPr lang="en-US" dirty="0" err="1"/>
              <a:t>Šis</a:t>
            </a:r>
            <a:r>
              <a:rPr lang="en-US" dirty="0"/>
              <a:t> </a:t>
            </a:r>
            <a:r>
              <a:rPr lang="en-US" dirty="0" err="1"/>
              <a:t>tinklas</a:t>
            </a:r>
            <a:r>
              <a:rPr lang="en-US" dirty="0"/>
              <a:t> </a:t>
            </a:r>
            <a:r>
              <a:rPr lang="en-US" dirty="0" err="1"/>
              <a:t>ribojamas</a:t>
            </a:r>
            <a:r>
              <a:rPr lang="en-US" dirty="0"/>
              <a:t> </a:t>
            </a:r>
            <a:r>
              <a:rPr lang="en-US" dirty="0" err="1"/>
              <a:t>geografiškai</a:t>
            </a:r>
            <a:r>
              <a:rPr lang="en-US" dirty="0"/>
              <a:t>, </a:t>
            </a:r>
            <a:r>
              <a:rPr lang="en-US" dirty="0" err="1"/>
              <a:t>dažniausiai</a:t>
            </a:r>
            <a:r>
              <a:rPr lang="en-US" dirty="0"/>
              <a:t> </a:t>
            </a:r>
            <a:r>
              <a:rPr lang="en-US" dirty="0" err="1"/>
              <a:t>viename</a:t>
            </a:r>
            <a:r>
              <a:rPr lang="en-US" dirty="0"/>
              <a:t> </a:t>
            </a:r>
            <a:r>
              <a:rPr lang="en-US" dirty="0" err="1"/>
              <a:t>pastate</a:t>
            </a:r>
            <a:r>
              <a:rPr lang="en-US" dirty="0"/>
              <a:t> </a:t>
            </a:r>
            <a:r>
              <a:rPr lang="en-US" dirty="0" err="1"/>
              <a:t>arba</a:t>
            </a:r>
            <a:r>
              <a:rPr lang="en-US" dirty="0"/>
              <a:t> tam </a:t>
            </a:r>
            <a:r>
              <a:rPr lang="en-US" dirty="0" err="1"/>
              <a:t>tikroje</a:t>
            </a:r>
            <a:r>
              <a:rPr lang="en-US" dirty="0"/>
              <a:t> </a:t>
            </a:r>
            <a:r>
              <a:rPr lang="en-US" dirty="0" err="1"/>
              <a:t>teritorijoje</a:t>
            </a:r>
            <a:r>
              <a:rPr lang="en-US" dirty="0"/>
              <a:t>, </a:t>
            </a:r>
            <a:r>
              <a:rPr lang="en-US" dirty="0" err="1"/>
              <a:t>pavyzdžiui</a:t>
            </a:r>
            <a:r>
              <a:rPr lang="en-US" dirty="0"/>
              <a:t>, </a:t>
            </a:r>
            <a:r>
              <a:rPr lang="en-US" dirty="0" err="1"/>
              <a:t>ofise</a:t>
            </a:r>
            <a:r>
              <a:rPr lang="en-US" dirty="0"/>
              <a:t> </a:t>
            </a:r>
            <a:r>
              <a:rPr lang="en-US" dirty="0" err="1"/>
              <a:t>arba</a:t>
            </a:r>
            <a:r>
              <a:rPr lang="en-US" dirty="0"/>
              <a:t> </a:t>
            </a:r>
            <a:r>
              <a:rPr lang="en-US" dirty="0" err="1"/>
              <a:t>namuose</a:t>
            </a:r>
            <a:r>
              <a:rPr lang="en-US" dirty="0"/>
              <a:t>.</a:t>
            </a:r>
          </a:p>
        </p:txBody>
      </p:sp>
    </p:spTree>
    <p:extLst>
      <p:ext uri="{BB962C8B-B14F-4D97-AF65-F5344CB8AC3E}">
        <p14:creationId xmlns:p14="http://schemas.microsoft.com/office/powerpoint/2010/main" val="1789679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DC675D9-D51E-A84B-7259-AE0A1C95FFDB}"/>
              </a:ext>
            </a:extLst>
          </p:cNvPr>
          <p:cNvSpPr>
            <a:spLocks noGrp="1"/>
          </p:cNvSpPr>
          <p:nvPr>
            <p:ph type="title"/>
          </p:nvPr>
        </p:nvSpPr>
        <p:spPr/>
        <p:txBody>
          <a:bodyPr/>
          <a:lstStyle/>
          <a:p>
            <a:r>
              <a:rPr lang="lt-LT" dirty="0"/>
              <a:t>TCP/IP MODELIS APIBENDRINIMAS</a:t>
            </a:r>
            <a:endParaRPr lang="en-US" dirty="0"/>
          </a:p>
        </p:txBody>
      </p:sp>
      <p:pic>
        <p:nvPicPr>
          <p:cNvPr id="5" name="Turinio vietos rezervavimo ženklas 4">
            <a:extLst>
              <a:ext uri="{FF2B5EF4-FFF2-40B4-BE49-F238E27FC236}">
                <a16:creationId xmlns:a16="http://schemas.microsoft.com/office/drawing/2014/main" id="{C7FE8BAB-955D-9591-F952-A4060EC61B4D}"/>
              </a:ext>
            </a:extLst>
          </p:cNvPr>
          <p:cNvPicPr>
            <a:picLocks noGrp="1" noChangeAspect="1"/>
          </p:cNvPicPr>
          <p:nvPr>
            <p:ph idx="1"/>
          </p:nvPr>
        </p:nvPicPr>
        <p:blipFill>
          <a:blip r:embed="rId2"/>
          <a:stretch>
            <a:fillRect/>
          </a:stretch>
        </p:blipFill>
        <p:spPr>
          <a:xfrm>
            <a:off x="1684861" y="3700838"/>
            <a:ext cx="8369792" cy="2394933"/>
          </a:xfrm>
        </p:spPr>
      </p:pic>
      <p:sp>
        <p:nvSpPr>
          <p:cNvPr id="7" name="TextBox 6">
            <a:extLst>
              <a:ext uri="{FF2B5EF4-FFF2-40B4-BE49-F238E27FC236}">
                <a16:creationId xmlns:a16="http://schemas.microsoft.com/office/drawing/2014/main" id="{B470A0CC-0B83-4595-7AA5-252613CB7549}"/>
              </a:ext>
            </a:extLst>
          </p:cNvPr>
          <p:cNvSpPr txBox="1"/>
          <p:nvPr/>
        </p:nvSpPr>
        <p:spPr>
          <a:xfrm>
            <a:off x="1302026" y="2233833"/>
            <a:ext cx="7772400" cy="923330"/>
          </a:xfrm>
          <a:prstGeom prst="rect">
            <a:avLst/>
          </a:prstGeom>
          <a:noFill/>
        </p:spPr>
        <p:txBody>
          <a:bodyPr wrap="square" rtlCol="0">
            <a:spAutoFit/>
          </a:bodyPr>
          <a:lstStyle/>
          <a:p>
            <a:r>
              <a:rPr lang="lt-LT" dirty="0"/>
              <a:t>Teorinis kompiuterinių tinklų ir komunikacijų modelis, kuris abstrakčiai parodo kaip skirtingi kompiuterinių tinklų įrenginiai komunikuoja ir keičiasi duomenimis tarpusavyje</a:t>
            </a:r>
            <a:endParaRPr lang="en-US" dirty="0"/>
          </a:p>
        </p:txBody>
      </p:sp>
    </p:spTree>
    <p:extLst>
      <p:ext uri="{BB962C8B-B14F-4D97-AF65-F5344CB8AC3E}">
        <p14:creationId xmlns:p14="http://schemas.microsoft.com/office/powerpoint/2010/main" val="2058684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FE76C5B-A255-2441-3DCD-B786576CF1B0}"/>
              </a:ext>
            </a:extLst>
          </p:cNvPr>
          <p:cNvSpPr>
            <a:spLocks noGrp="1"/>
          </p:cNvSpPr>
          <p:nvPr>
            <p:ph type="title"/>
          </p:nvPr>
        </p:nvSpPr>
        <p:spPr>
          <a:xfrm>
            <a:off x="1142999" y="278407"/>
            <a:ext cx="9905999" cy="1360898"/>
          </a:xfrm>
        </p:spPr>
        <p:txBody>
          <a:bodyPr/>
          <a:lstStyle/>
          <a:p>
            <a:pPr algn="ctr"/>
            <a:r>
              <a:rPr lang="en-US" dirty="0"/>
              <a:t>IP ADRESAI</a:t>
            </a:r>
          </a:p>
        </p:txBody>
      </p:sp>
      <p:sp>
        <p:nvSpPr>
          <p:cNvPr id="3" name="Turinio vietos rezervavimo ženklas 2">
            <a:extLst>
              <a:ext uri="{FF2B5EF4-FFF2-40B4-BE49-F238E27FC236}">
                <a16:creationId xmlns:a16="http://schemas.microsoft.com/office/drawing/2014/main" id="{25489DD5-8B9D-B466-5743-162454480427}"/>
              </a:ext>
            </a:extLst>
          </p:cNvPr>
          <p:cNvSpPr>
            <a:spLocks noGrp="1"/>
          </p:cNvSpPr>
          <p:nvPr>
            <p:ph idx="1"/>
          </p:nvPr>
        </p:nvSpPr>
        <p:spPr>
          <a:xfrm>
            <a:off x="3701655" y="2150651"/>
            <a:ext cx="1103051" cy="854511"/>
          </a:xfrm>
        </p:spPr>
        <p:txBody>
          <a:bodyPr>
            <a:normAutofit/>
          </a:bodyPr>
          <a:lstStyle/>
          <a:p>
            <a:pPr marL="0" indent="0">
              <a:buNone/>
            </a:pPr>
            <a:r>
              <a:rPr lang="en-US" sz="2800" dirty="0"/>
              <a:t>IPv4</a:t>
            </a:r>
          </a:p>
        </p:txBody>
      </p:sp>
      <p:cxnSp>
        <p:nvCxnSpPr>
          <p:cNvPr id="5" name="Tiesioji rodyklės jungtis 4">
            <a:extLst>
              <a:ext uri="{FF2B5EF4-FFF2-40B4-BE49-F238E27FC236}">
                <a16:creationId xmlns:a16="http://schemas.microsoft.com/office/drawing/2014/main" id="{95AD747F-6E89-41A9-2343-B0EFF00182A4}"/>
              </a:ext>
            </a:extLst>
          </p:cNvPr>
          <p:cNvCxnSpPr>
            <a:cxnSpLocks/>
          </p:cNvCxnSpPr>
          <p:nvPr/>
        </p:nvCxnSpPr>
        <p:spPr>
          <a:xfrm flipH="1">
            <a:off x="4305670" y="1296140"/>
            <a:ext cx="998073" cy="85451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Tiesioji rodyklės jungtis 9">
            <a:extLst>
              <a:ext uri="{FF2B5EF4-FFF2-40B4-BE49-F238E27FC236}">
                <a16:creationId xmlns:a16="http://schemas.microsoft.com/office/drawing/2014/main" id="{89E0ABDE-3A86-05BD-81F3-279B43849BBA}"/>
              </a:ext>
            </a:extLst>
          </p:cNvPr>
          <p:cNvCxnSpPr>
            <a:cxnSpLocks/>
          </p:cNvCxnSpPr>
          <p:nvPr/>
        </p:nvCxnSpPr>
        <p:spPr>
          <a:xfrm>
            <a:off x="6657109" y="1248237"/>
            <a:ext cx="867262" cy="97118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5" name="Turinio vietos rezervavimo ženklas 2">
            <a:extLst>
              <a:ext uri="{FF2B5EF4-FFF2-40B4-BE49-F238E27FC236}">
                <a16:creationId xmlns:a16="http://schemas.microsoft.com/office/drawing/2014/main" id="{529CAE47-D0F6-CD93-B0AD-21F5B52CEB70}"/>
              </a:ext>
            </a:extLst>
          </p:cNvPr>
          <p:cNvSpPr txBox="1">
            <a:spLocks/>
          </p:cNvSpPr>
          <p:nvPr/>
        </p:nvSpPr>
        <p:spPr>
          <a:xfrm>
            <a:off x="7090740" y="2219417"/>
            <a:ext cx="1103051" cy="85451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00" dirty="0"/>
              <a:t>IPv6</a:t>
            </a:r>
          </a:p>
        </p:txBody>
      </p:sp>
      <p:cxnSp>
        <p:nvCxnSpPr>
          <p:cNvPr id="16" name="Tiesioji rodyklės jungtis 15">
            <a:extLst>
              <a:ext uri="{FF2B5EF4-FFF2-40B4-BE49-F238E27FC236}">
                <a16:creationId xmlns:a16="http://schemas.microsoft.com/office/drawing/2014/main" id="{73A6BB9A-D187-4699-2E4A-090D8EB2FCFC}"/>
              </a:ext>
            </a:extLst>
          </p:cNvPr>
          <p:cNvCxnSpPr>
            <a:cxnSpLocks/>
          </p:cNvCxnSpPr>
          <p:nvPr/>
        </p:nvCxnSpPr>
        <p:spPr>
          <a:xfrm flipH="1">
            <a:off x="2819013" y="2661997"/>
            <a:ext cx="998073" cy="854511"/>
          </a:xfrm>
          <a:prstGeom prst="straightConnector1">
            <a:avLst/>
          </a:prstGeom>
          <a:ln>
            <a:solidFill>
              <a:schemeClr val="accent1"/>
            </a:solidFill>
            <a:tailEnd type="triangle"/>
          </a:ln>
        </p:spPr>
        <p:style>
          <a:lnRef idx="3">
            <a:schemeClr val="accent1"/>
          </a:lnRef>
          <a:fillRef idx="0">
            <a:schemeClr val="accent1"/>
          </a:fillRef>
          <a:effectRef idx="2">
            <a:schemeClr val="accent1"/>
          </a:effectRef>
          <a:fontRef idx="minor">
            <a:schemeClr val="tx1"/>
          </a:fontRef>
        </p:style>
      </p:cxnSp>
      <p:sp>
        <p:nvSpPr>
          <p:cNvPr id="17" name="Turinio vietos rezervavimo ženklas 2">
            <a:extLst>
              <a:ext uri="{FF2B5EF4-FFF2-40B4-BE49-F238E27FC236}">
                <a16:creationId xmlns:a16="http://schemas.microsoft.com/office/drawing/2014/main" id="{E7211A5B-BF8B-F0AE-F3D5-02C1A44D1A98}"/>
              </a:ext>
            </a:extLst>
          </p:cNvPr>
          <p:cNvSpPr txBox="1">
            <a:spLocks/>
          </p:cNvSpPr>
          <p:nvPr/>
        </p:nvSpPr>
        <p:spPr>
          <a:xfrm>
            <a:off x="2125444" y="3429000"/>
            <a:ext cx="1256948" cy="85451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00" dirty="0"/>
              <a:t>127.0.0.1</a:t>
            </a:r>
          </a:p>
        </p:txBody>
      </p:sp>
      <p:cxnSp>
        <p:nvCxnSpPr>
          <p:cNvPr id="18" name="Tiesioji rodyklės jungtis 17">
            <a:extLst>
              <a:ext uri="{FF2B5EF4-FFF2-40B4-BE49-F238E27FC236}">
                <a16:creationId xmlns:a16="http://schemas.microsoft.com/office/drawing/2014/main" id="{1DAA9E10-4C6A-638F-7B12-8E9C3C9AFB40}"/>
              </a:ext>
            </a:extLst>
          </p:cNvPr>
          <p:cNvCxnSpPr>
            <a:cxnSpLocks/>
          </p:cNvCxnSpPr>
          <p:nvPr/>
        </p:nvCxnSpPr>
        <p:spPr>
          <a:xfrm>
            <a:off x="7875044" y="2682860"/>
            <a:ext cx="867262" cy="97118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9" name="Turinio vietos rezervavimo ženklas 2">
            <a:extLst>
              <a:ext uri="{FF2B5EF4-FFF2-40B4-BE49-F238E27FC236}">
                <a16:creationId xmlns:a16="http://schemas.microsoft.com/office/drawing/2014/main" id="{D8147733-BB82-100F-0AAF-C30BD9B4BF3D}"/>
              </a:ext>
            </a:extLst>
          </p:cNvPr>
          <p:cNvSpPr txBox="1">
            <a:spLocks/>
          </p:cNvSpPr>
          <p:nvPr/>
        </p:nvSpPr>
        <p:spPr>
          <a:xfrm>
            <a:off x="5303743" y="3654040"/>
            <a:ext cx="6763971" cy="85451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dirty="0"/>
              <a:t>0000:0000:0000:0000:0000:0000:0000:0001</a:t>
            </a:r>
          </a:p>
        </p:txBody>
      </p:sp>
      <p:sp>
        <p:nvSpPr>
          <p:cNvPr id="20" name="TextBox 19">
            <a:extLst>
              <a:ext uri="{FF2B5EF4-FFF2-40B4-BE49-F238E27FC236}">
                <a16:creationId xmlns:a16="http://schemas.microsoft.com/office/drawing/2014/main" id="{33C78C33-CB94-9A37-7EDA-AB2A97A34D50}"/>
              </a:ext>
            </a:extLst>
          </p:cNvPr>
          <p:cNvSpPr txBox="1"/>
          <p:nvPr/>
        </p:nvSpPr>
        <p:spPr>
          <a:xfrm>
            <a:off x="3817086" y="1456094"/>
            <a:ext cx="5514110" cy="400110"/>
          </a:xfrm>
          <a:prstGeom prst="rect">
            <a:avLst/>
          </a:prstGeom>
          <a:noFill/>
        </p:spPr>
        <p:txBody>
          <a:bodyPr wrap="square" rtlCol="0">
            <a:spAutoFit/>
          </a:bodyPr>
          <a:lstStyle/>
          <a:p>
            <a:r>
              <a:rPr lang="en-US" sz="2000" dirty="0"/>
              <a:t>IPv4 </a:t>
            </a:r>
            <a:r>
              <a:rPr lang="en-US" sz="2000" dirty="0" err="1"/>
              <a:t>adres</a:t>
            </a:r>
            <a:r>
              <a:rPr lang="lt-LT" sz="2000" dirty="0"/>
              <a:t>ą sudaro 4 dalys po 8 bitus</a:t>
            </a:r>
            <a:endParaRPr lang="en-US" sz="2000" dirty="0"/>
          </a:p>
        </p:txBody>
      </p:sp>
      <p:pic>
        <p:nvPicPr>
          <p:cNvPr id="22" name="Paveikslėlis 21">
            <a:extLst>
              <a:ext uri="{FF2B5EF4-FFF2-40B4-BE49-F238E27FC236}">
                <a16:creationId xmlns:a16="http://schemas.microsoft.com/office/drawing/2014/main" id="{D0ECBAE1-3EF0-CBB1-39C0-F5F3D3B0AB34}"/>
              </a:ext>
            </a:extLst>
          </p:cNvPr>
          <p:cNvPicPr>
            <a:picLocks noChangeAspect="1"/>
          </p:cNvPicPr>
          <p:nvPr/>
        </p:nvPicPr>
        <p:blipFill>
          <a:blip r:embed="rId2"/>
          <a:stretch>
            <a:fillRect/>
          </a:stretch>
        </p:blipFill>
        <p:spPr>
          <a:xfrm>
            <a:off x="2125444" y="1847162"/>
            <a:ext cx="8139499" cy="4241149"/>
          </a:xfrm>
          <a:prstGeom prst="rect">
            <a:avLst/>
          </a:prstGeom>
        </p:spPr>
      </p:pic>
    </p:spTree>
    <p:extLst>
      <p:ext uri="{BB962C8B-B14F-4D97-AF65-F5344CB8AC3E}">
        <p14:creationId xmlns:p14="http://schemas.microsoft.com/office/powerpoint/2010/main" val="382293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3">
                                            <p:txEl>
                                              <p:pRg st="0" end="0"/>
                                            </p:txEl>
                                          </p:spTgt>
                                        </p:tgtEl>
                                      </p:cBhvr>
                                    </p:animEffect>
                                    <p:set>
                                      <p:cBhvr>
                                        <p:cTn id="39" dur="1" fill="hold">
                                          <p:stCondLst>
                                            <p:cond delay="499"/>
                                          </p:stCondLst>
                                        </p:cTn>
                                        <p:tgtEl>
                                          <p:spTgt spid="3">
                                            <p:txEl>
                                              <p:pRg st="0" end="0"/>
                                            </p:txEl>
                                          </p:spTgt>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8"/>
                                        </p:tgtEl>
                                      </p:cBhvr>
                                    </p:animEffect>
                                    <p:set>
                                      <p:cBhvr>
                                        <p:cTn id="60" dur="1" fill="hold">
                                          <p:stCondLst>
                                            <p:cond delay="499"/>
                                          </p:stCondLst>
                                        </p:cTn>
                                        <p:tgtEl>
                                          <p:spTgt spid="18"/>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15" grpId="0"/>
      <p:bldP spid="15" grpId="1"/>
      <p:bldP spid="17" grpId="0"/>
      <p:bldP spid="17" grpId="1"/>
      <p:bldP spid="19" grpId="0"/>
      <p:bldP spid="19" grpId="1"/>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38680D3-2DB6-B056-85A5-8E3B46F98471}"/>
              </a:ext>
            </a:extLst>
          </p:cNvPr>
          <p:cNvSpPr>
            <a:spLocks noGrp="1"/>
          </p:cNvSpPr>
          <p:nvPr>
            <p:ph type="title"/>
          </p:nvPr>
        </p:nvSpPr>
        <p:spPr/>
        <p:txBody>
          <a:bodyPr/>
          <a:lstStyle/>
          <a:p>
            <a:r>
              <a:rPr lang="lt-LT" dirty="0"/>
              <a:t>IP ADRESAI</a:t>
            </a:r>
            <a:endParaRPr lang="en-US" dirty="0"/>
          </a:p>
        </p:txBody>
      </p:sp>
      <p:sp>
        <p:nvSpPr>
          <p:cNvPr id="3" name="Turinio vietos rezervavimo ženklas 2">
            <a:extLst>
              <a:ext uri="{FF2B5EF4-FFF2-40B4-BE49-F238E27FC236}">
                <a16:creationId xmlns:a16="http://schemas.microsoft.com/office/drawing/2014/main" id="{E7587146-FD81-BBB5-161C-51FBB9174167}"/>
              </a:ext>
            </a:extLst>
          </p:cNvPr>
          <p:cNvSpPr>
            <a:spLocks noGrp="1"/>
          </p:cNvSpPr>
          <p:nvPr>
            <p:ph idx="1"/>
          </p:nvPr>
        </p:nvSpPr>
        <p:spPr/>
        <p:txBody>
          <a:bodyPr/>
          <a:lstStyle/>
          <a:p>
            <a:pPr marL="0" indent="0">
              <a:buNone/>
            </a:pPr>
            <a:r>
              <a:rPr lang="lt-LT" sz="2400" dirty="0"/>
              <a:t>Identifikatorius, skirtas nustatyti tinkle esančius įrenginius.</a:t>
            </a:r>
          </a:p>
          <a:p>
            <a:pPr marL="0" indent="0">
              <a:buNone/>
            </a:pPr>
            <a:r>
              <a:rPr lang="lt-LT" sz="2400" dirty="0"/>
              <a:t>IP adresus valdo IANA (</a:t>
            </a:r>
            <a:r>
              <a:rPr lang="en-US" sz="2000" i="1" dirty="0"/>
              <a:t>Internet Assigned Numbers Authority</a:t>
            </a:r>
            <a:r>
              <a:rPr lang="lt-LT" sz="2400" dirty="0"/>
              <a:t>) </a:t>
            </a:r>
            <a:r>
              <a:rPr lang="lt-LT" sz="2400" dirty="0">
                <a:hlinkClick r:id="rId2"/>
              </a:rPr>
              <a:t>https://www.iana.org/</a:t>
            </a:r>
            <a:endParaRPr lang="lt-LT" sz="2400" dirty="0"/>
          </a:p>
          <a:p>
            <a:pPr marL="0" indent="0">
              <a:buNone/>
            </a:pPr>
            <a:endParaRPr lang="lt-LT" sz="2400" dirty="0"/>
          </a:p>
          <a:p>
            <a:pPr marL="0" indent="0">
              <a:buNone/>
            </a:pPr>
            <a:endParaRPr lang="lt-LT" sz="2400" dirty="0"/>
          </a:p>
          <a:p>
            <a:pPr marL="0" indent="0">
              <a:buNone/>
            </a:pPr>
            <a:endParaRPr lang="en-US" dirty="0"/>
          </a:p>
        </p:txBody>
      </p:sp>
    </p:spTree>
    <p:extLst>
      <p:ext uri="{BB962C8B-B14F-4D97-AF65-F5344CB8AC3E}">
        <p14:creationId xmlns:p14="http://schemas.microsoft.com/office/powerpoint/2010/main" val="568775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BD8A368-89F3-5EF2-C66F-5EDD7D53A1C6}"/>
              </a:ext>
            </a:extLst>
          </p:cNvPr>
          <p:cNvSpPr>
            <a:spLocks noGrp="1"/>
          </p:cNvSpPr>
          <p:nvPr>
            <p:ph type="title"/>
          </p:nvPr>
        </p:nvSpPr>
        <p:spPr/>
        <p:txBody>
          <a:bodyPr/>
          <a:lstStyle/>
          <a:p>
            <a:r>
              <a:rPr lang="lt-LT" dirty="0"/>
              <a:t>PRIVATŪS </a:t>
            </a:r>
            <a:r>
              <a:rPr lang="en-US" dirty="0"/>
              <a:t>IP ADRESAI</a:t>
            </a:r>
          </a:p>
        </p:txBody>
      </p:sp>
      <p:sp>
        <p:nvSpPr>
          <p:cNvPr id="3" name="Turinio vietos rezervavimo ženklas 2">
            <a:extLst>
              <a:ext uri="{FF2B5EF4-FFF2-40B4-BE49-F238E27FC236}">
                <a16:creationId xmlns:a16="http://schemas.microsoft.com/office/drawing/2014/main" id="{53098617-DF04-0FF8-FA86-A82712BE93FC}"/>
              </a:ext>
            </a:extLst>
          </p:cNvPr>
          <p:cNvSpPr>
            <a:spLocks noGrp="1"/>
          </p:cNvSpPr>
          <p:nvPr>
            <p:ph idx="1"/>
          </p:nvPr>
        </p:nvSpPr>
        <p:spPr/>
        <p:txBody>
          <a:bodyPr>
            <a:normAutofit/>
          </a:bodyPr>
          <a:lstStyle/>
          <a:p>
            <a:pPr marL="0" indent="0">
              <a:buNone/>
            </a:pPr>
            <a:endParaRPr lang="lt-LT" sz="1200" dirty="0"/>
          </a:p>
          <a:p>
            <a:pPr marL="0" indent="0">
              <a:buNone/>
            </a:pPr>
            <a:r>
              <a:rPr lang="lt-LT" sz="1800" dirty="0"/>
              <a:t>Privatus IP adresas yra IP adresas, skirtas naudoti vidiniame (lokaliame) tinkle, kuris nėra tiesiogiai prieinamas iš interneto. Privatus IP adresai yra priskiriami tinklo įrenginiams, kad jie galėtų komunikuoti tarpusavyje lokaliame tinkle.</a:t>
            </a:r>
          </a:p>
          <a:p>
            <a:pPr marL="0" indent="0">
              <a:buNone/>
            </a:pPr>
            <a:endParaRPr lang="lt-LT" sz="1200" dirty="0"/>
          </a:p>
          <a:p>
            <a:pPr marL="0" indent="0">
              <a:buNone/>
            </a:pPr>
            <a:endParaRPr lang="lt-LT" sz="1200" dirty="0"/>
          </a:p>
          <a:p>
            <a:pPr marL="0" indent="0">
              <a:buNone/>
            </a:pPr>
            <a:endParaRPr lang="lt-LT" sz="1200" dirty="0"/>
          </a:p>
          <a:p>
            <a:pPr marL="0" indent="0">
              <a:buNone/>
            </a:pPr>
            <a:r>
              <a:rPr lang="en-US" sz="1200" dirty="0"/>
              <a:t>https://www.iana.org/assignments/iana-ipv4-special-registry/iana-ipv4-special-registry.xhtml</a:t>
            </a:r>
          </a:p>
        </p:txBody>
      </p:sp>
      <p:pic>
        <p:nvPicPr>
          <p:cNvPr id="5" name="Paveikslėlis 4">
            <a:extLst>
              <a:ext uri="{FF2B5EF4-FFF2-40B4-BE49-F238E27FC236}">
                <a16:creationId xmlns:a16="http://schemas.microsoft.com/office/drawing/2014/main" id="{5BD43D77-FA95-036D-87F4-6AC38F4A85C6}"/>
              </a:ext>
            </a:extLst>
          </p:cNvPr>
          <p:cNvPicPr>
            <a:picLocks noChangeAspect="1"/>
          </p:cNvPicPr>
          <p:nvPr/>
        </p:nvPicPr>
        <p:blipFill>
          <a:blip r:embed="rId2"/>
          <a:stretch>
            <a:fillRect/>
          </a:stretch>
        </p:blipFill>
        <p:spPr>
          <a:xfrm>
            <a:off x="8259520" y="1553384"/>
            <a:ext cx="3421438" cy="4640287"/>
          </a:xfrm>
          <a:prstGeom prst="rect">
            <a:avLst/>
          </a:prstGeom>
        </p:spPr>
      </p:pic>
    </p:spTree>
    <p:extLst>
      <p:ext uri="{BB962C8B-B14F-4D97-AF65-F5344CB8AC3E}">
        <p14:creationId xmlns:p14="http://schemas.microsoft.com/office/powerpoint/2010/main" val="122122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70486-2877-C0A3-FC2F-C9FF5A84E6A4}"/>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F5025DBE-7268-2764-C619-B64319B8B947}"/>
              </a:ext>
            </a:extLst>
          </p:cNvPr>
          <p:cNvSpPr>
            <a:spLocks noGrp="1"/>
          </p:cNvSpPr>
          <p:nvPr>
            <p:ph type="title"/>
          </p:nvPr>
        </p:nvSpPr>
        <p:spPr/>
        <p:txBody>
          <a:bodyPr/>
          <a:lstStyle/>
          <a:p>
            <a:r>
              <a:rPr lang="lt-LT" dirty="0"/>
              <a:t>VIDINIAI </a:t>
            </a:r>
            <a:r>
              <a:rPr lang="en-US" dirty="0"/>
              <a:t>IP ADRESAI</a:t>
            </a:r>
          </a:p>
        </p:txBody>
      </p:sp>
      <p:sp>
        <p:nvSpPr>
          <p:cNvPr id="3" name="Turinio vietos rezervavimo ženklas 2">
            <a:extLst>
              <a:ext uri="{FF2B5EF4-FFF2-40B4-BE49-F238E27FC236}">
                <a16:creationId xmlns:a16="http://schemas.microsoft.com/office/drawing/2014/main" id="{4B99AD7E-49EC-77A3-C02B-3CF66AE68FFA}"/>
              </a:ext>
            </a:extLst>
          </p:cNvPr>
          <p:cNvSpPr>
            <a:spLocks noGrp="1"/>
          </p:cNvSpPr>
          <p:nvPr>
            <p:ph idx="1"/>
          </p:nvPr>
        </p:nvSpPr>
        <p:spPr>
          <a:xfrm>
            <a:off x="1143000" y="2121032"/>
            <a:ext cx="9905999" cy="3778112"/>
          </a:xfrm>
        </p:spPr>
        <p:txBody>
          <a:bodyPr>
            <a:normAutofit/>
          </a:bodyPr>
          <a:lstStyle/>
          <a:p>
            <a:r>
              <a:rPr lang="lt-LT" dirty="0"/>
              <a:t>  10.0.0.0/8 (10.0.0.0–10.255.255.255)</a:t>
            </a:r>
          </a:p>
          <a:p>
            <a:r>
              <a:rPr lang="lt-LT" dirty="0"/>
              <a:t>172.16.0.0/12 (172.16.0.0–172.31.255.255)</a:t>
            </a:r>
          </a:p>
          <a:p>
            <a:r>
              <a:rPr lang="lt-LT" dirty="0"/>
              <a:t>192.168.0.0/16 (192.168.0.0–192.168.255.255)</a:t>
            </a:r>
          </a:p>
          <a:p>
            <a:pPr marL="0" indent="0">
              <a:buNone/>
            </a:pPr>
            <a:endParaRPr lang="lt-LT" dirty="0"/>
          </a:p>
          <a:p>
            <a:pPr marL="0" indent="0">
              <a:buNone/>
            </a:pPr>
            <a:r>
              <a:rPr lang="lt-LT" dirty="0"/>
              <a:t>Norint, kad kompiuteris ar kitas įrenginys su privačiu IP adresu galėtų komunikuoti su internetu, reikalingas maršrutizatorius, kuris palaiko tinklo adresų vertimą (ANT – Network </a:t>
            </a:r>
            <a:r>
              <a:rPr lang="lt-LT" dirty="0" err="1"/>
              <a:t>address</a:t>
            </a:r>
            <a:r>
              <a:rPr lang="lt-LT" dirty="0"/>
              <a:t> </a:t>
            </a:r>
            <a:r>
              <a:rPr lang="lt-LT" dirty="0" err="1"/>
              <a:t>translation</a:t>
            </a:r>
            <a:r>
              <a:rPr lang="lt-LT" dirty="0"/>
              <a:t>), kuris leidžia privačių IP adresų naudotojams naudotis interneto paslaugomis per vieną ar kelis išorinius viešus IP adresus.</a:t>
            </a:r>
          </a:p>
        </p:txBody>
      </p:sp>
    </p:spTree>
    <p:extLst>
      <p:ext uri="{BB962C8B-B14F-4D97-AF65-F5344CB8AC3E}">
        <p14:creationId xmlns:p14="http://schemas.microsoft.com/office/powerpoint/2010/main" val="2521160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1C32DDA-6BEA-8250-70BA-8B70A3FF22AA}"/>
              </a:ext>
            </a:extLst>
          </p:cNvPr>
          <p:cNvSpPr>
            <a:spLocks noGrp="1"/>
          </p:cNvSpPr>
          <p:nvPr>
            <p:ph type="title"/>
          </p:nvPr>
        </p:nvSpPr>
        <p:spPr/>
        <p:txBody>
          <a:bodyPr/>
          <a:lstStyle/>
          <a:p>
            <a:r>
              <a:rPr lang="lt-LT" dirty="0"/>
              <a:t>IŠORINIAI IP ADRESAI</a:t>
            </a:r>
            <a:endParaRPr lang="en-US" dirty="0"/>
          </a:p>
        </p:txBody>
      </p:sp>
      <p:sp>
        <p:nvSpPr>
          <p:cNvPr id="3" name="Turinio vietos rezervavimo ženklas 2">
            <a:extLst>
              <a:ext uri="{FF2B5EF4-FFF2-40B4-BE49-F238E27FC236}">
                <a16:creationId xmlns:a16="http://schemas.microsoft.com/office/drawing/2014/main" id="{5D9B4AC1-25AD-8344-7E51-3837738998DF}"/>
              </a:ext>
            </a:extLst>
          </p:cNvPr>
          <p:cNvSpPr>
            <a:spLocks noGrp="1"/>
          </p:cNvSpPr>
          <p:nvPr>
            <p:ph idx="1"/>
          </p:nvPr>
        </p:nvSpPr>
        <p:spPr/>
        <p:txBody>
          <a:bodyPr>
            <a:normAutofit/>
          </a:bodyPr>
          <a:lstStyle/>
          <a:p>
            <a:pPr marL="0" indent="0">
              <a:buNone/>
            </a:pPr>
            <a:r>
              <a:rPr lang="lt-LT" dirty="0"/>
              <a:t>Unikalus identifikatorius, priskiriamas tinklo įrenginiams. Šis adresas yra prieinamas iš viso interneto ir naudojamas komunikacijai su kitais tinklais ar įrenginiais internete</a:t>
            </a:r>
            <a:endParaRPr lang="en-US" dirty="0"/>
          </a:p>
        </p:txBody>
      </p:sp>
      <p:pic>
        <p:nvPicPr>
          <p:cNvPr id="5" name="Paveikslėlis 4">
            <a:extLst>
              <a:ext uri="{FF2B5EF4-FFF2-40B4-BE49-F238E27FC236}">
                <a16:creationId xmlns:a16="http://schemas.microsoft.com/office/drawing/2014/main" id="{8F375123-4DC9-F9C6-CE31-52EAD536B236}"/>
              </a:ext>
            </a:extLst>
          </p:cNvPr>
          <p:cNvPicPr>
            <a:picLocks noChangeAspect="1"/>
          </p:cNvPicPr>
          <p:nvPr/>
        </p:nvPicPr>
        <p:blipFill>
          <a:blip r:embed="rId2"/>
          <a:stretch>
            <a:fillRect/>
          </a:stretch>
        </p:blipFill>
        <p:spPr>
          <a:xfrm>
            <a:off x="4729100" y="3223968"/>
            <a:ext cx="2733799" cy="3488481"/>
          </a:xfrm>
          <a:prstGeom prst="rect">
            <a:avLst/>
          </a:prstGeom>
        </p:spPr>
      </p:pic>
    </p:spTree>
    <p:extLst>
      <p:ext uri="{BB962C8B-B14F-4D97-AF65-F5344CB8AC3E}">
        <p14:creationId xmlns:p14="http://schemas.microsoft.com/office/powerpoint/2010/main" val="1622801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9392430-A0BC-073F-3EB8-058032B6A975}"/>
              </a:ext>
            </a:extLst>
          </p:cNvPr>
          <p:cNvSpPr>
            <a:spLocks noGrp="1"/>
          </p:cNvSpPr>
          <p:nvPr>
            <p:ph type="title"/>
          </p:nvPr>
        </p:nvSpPr>
        <p:spPr/>
        <p:txBody>
          <a:bodyPr/>
          <a:lstStyle/>
          <a:p>
            <a:r>
              <a:rPr lang="lt-LT" dirty="0"/>
              <a:t>IP ADRESAI</a:t>
            </a:r>
            <a:endParaRPr lang="en-US" dirty="0"/>
          </a:p>
        </p:txBody>
      </p:sp>
      <p:sp>
        <p:nvSpPr>
          <p:cNvPr id="3" name="Turinio vietos rezervavimo ženklas 2">
            <a:extLst>
              <a:ext uri="{FF2B5EF4-FFF2-40B4-BE49-F238E27FC236}">
                <a16:creationId xmlns:a16="http://schemas.microsoft.com/office/drawing/2014/main" id="{C556D241-5F48-EF5D-41FB-0AAA3B1F6697}"/>
              </a:ext>
            </a:extLst>
          </p:cNvPr>
          <p:cNvSpPr>
            <a:spLocks noGrp="1"/>
          </p:cNvSpPr>
          <p:nvPr>
            <p:ph idx="1"/>
          </p:nvPr>
        </p:nvSpPr>
        <p:spPr/>
        <p:txBody>
          <a:bodyPr/>
          <a:lstStyle/>
          <a:p>
            <a:pPr marL="0" indent="0">
              <a:buNone/>
            </a:pPr>
            <a:r>
              <a:rPr lang="lt-LT" dirty="0"/>
              <a:t>Kaip sužinoti savo išorini IP?</a:t>
            </a:r>
          </a:p>
          <a:p>
            <a:pPr marL="0" indent="0">
              <a:buNone/>
            </a:pPr>
            <a:r>
              <a:rPr lang="en-US" dirty="0">
                <a:hlinkClick r:id="rId2"/>
              </a:rPr>
              <a:t>https://www.manoip.lt/</a:t>
            </a:r>
            <a:endParaRPr lang="lt-LT" dirty="0"/>
          </a:p>
          <a:p>
            <a:pPr marL="0" indent="0">
              <a:buNone/>
            </a:pPr>
            <a:r>
              <a:rPr lang="lt-LT" dirty="0"/>
              <a:t>Kaip sužinoti savo privatų IP adresą?</a:t>
            </a:r>
          </a:p>
          <a:p>
            <a:pPr marL="0" indent="0">
              <a:buNone/>
            </a:pPr>
            <a:r>
              <a:rPr lang="lt-LT" dirty="0"/>
              <a:t>CMD -&gt; </a:t>
            </a:r>
            <a:r>
              <a:rPr lang="lt-LT" dirty="0" err="1"/>
              <a:t>ipconfig</a:t>
            </a:r>
            <a:endParaRPr lang="en-US" dirty="0"/>
          </a:p>
        </p:txBody>
      </p:sp>
    </p:spTree>
    <p:extLst>
      <p:ext uri="{BB962C8B-B14F-4D97-AF65-F5344CB8AC3E}">
        <p14:creationId xmlns:p14="http://schemas.microsoft.com/office/powerpoint/2010/main" val="1013295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565FBB6-C306-3D16-8833-BCA64D259288}"/>
              </a:ext>
            </a:extLst>
          </p:cNvPr>
          <p:cNvSpPr>
            <a:spLocks noGrp="1"/>
          </p:cNvSpPr>
          <p:nvPr>
            <p:ph type="title"/>
          </p:nvPr>
        </p:nvSpPr>
        <p:spPr/>
        <p:txBody>
          <a:bodyPr/>
          <a:lstStyle/>
          <a:p>
            <a:r>
              <a:rPr lang="lt-LT" dirty="0"/>
              <a:t>Potinklis</a:t>
            </a:r>
            <a:endParaRPr lang="en-US" dirty="0"/>
          </a:p>
        </p:txBody>
      </p:sp>
      <p:sp>
        <p:nvSpPr>
          <p:cNvPr id="3" name="Turinio vietos rezervavimo ženklas 2">
            <a:extLst>
              <a:ext uri="{FF2B5EF4-FFF2-40B4-BE49-F238E27FC236}">
                <a16:creationId xmlns:a16="http://schemas.microsoft.com/office/drawing/2014/main" id="{9E19A29A-D9AC-AF47-3F49-EC59899E5310}"/>
              </a:ext>
            </a:extLst>
          </p:cNvPr>
          <p:cNvSpPr>
            <a:spLocks noGrp="1"/>
          </p:cNvSpPr>
          <p:nvPr>
            <p:ph idx="1"/>
          </p:nvPr>
        </p:nvSpPr>
        <p:spPr/>
        <p:txBody>
          <a:bodyPr/>
          <a:lstStyle/>
          <a:p>
            <a:pPr marL="0" indent="0">
              <a:buNone/>
            </a:pPr>
            <a:r>
              <a:rPr lang="lt-LT" b="1" dirty="0"/>
              <a:t>Potinklis – </a:t>
            </a:r>
            <a:r>
              <a:rPr lang="lt-LT" dirty="0"/>
              <a:t>tai kompiuterinio tinklo dalis padalinanti tinklą į mažesnes dalis.</a:t>
            </a:r>
          </a:p>
          <a:p>
            <a:pPr marL="0" indent="0">
              <a:buNone/>
            </a:pPr>
            <a:endParaRPr lang="lt-LT" b="1" dirty="0"/>
          </a:p>
        </p:txBody>
      </p:sp>
      <p:grpSp>
        <p:nvGrpSpPr>
          <p:cNvPr id="8" name="Grupė 7">
            <a:extLst>
              <a:ext uri="{FF2B5EF4-FFF2-40B4-BE49-F238E27FC236}">
                <a16:creationId xmlns:a16="http://schemas.microsoft.com/office/drawing/2014/main" id="{3702F7E2-51F2-73CA-3401-635BF5166B06}"/>
              </a:ext>
            </a:extLst>
          </p:cNvPr>
          <p:cNvGrpSpPr/>
          <p:nvPr/>
        </p:nvGrpSpPr>
        <p:grpSpPr>
          <a:xfrm>
            <a:off x="2039113" y="2807258"/>
            <a:ext cx="6362659" cy="3177807"/>
            <a:chOff x="2039113" y="2807258"/>
            <a:chExt cx="6362659" cy="3177807"/>
          </a:xfrm>
        </p:grpSpPr>
        <p:pic>
          <p:nvPicPr>
            <p:cNvPr id="5" name="Paveikslėlis 4">
              <a:extLst>
                <a:ext uri="{FF2B5EF4-FFF2-40B4-BE49-F238E27FC236}">
                  <a16:creationId xmlns:a16="http://schemas.microsoft.com/office/drawing/2014/main" id="{CCDD7E8F-DE05-B374-8B88-7BA4C3B4BAF5}"/>
                </a:ext>
              </a:extLst>
            </p:cNvPr>
            <p:cNvPicPr>
              <a:picLocks noChangeAspect="1"/>
            </p:cNvPicPr>
            <p:nvPr/>
          </p:nvPicPr>
          <p:blipFill rotWithShape="1">
            <a:blip r:embed="rId2"/>
            <a:srcRect r="1968"/>
            <a:stretch/>
          </p:blipFill>
          <p:spPr>
            <a:xfrm>
              <a:off x="2863636" y="2807258"/>
              <a:ext cx="5445477" cy="3177807"/>
            </a:xfrm>
            <a:prstGeom prst="rect">
              <a:avLst/>
            </a:prstGeom>
          </p:spPr>
        </p:pic>
        <p:sp>
          <p:nvSpPr>
            <p:cNvPr id="6" name="TextBox 5">
              <a:extLst>
                <a:ext uri="{FF2B5EF4-FFF2-40B4-BE49-F238E27FC236}">
                  <a16:creationId xmlns:a16="http://schemas.microsoft.com/office/drawing/2014/main" id="{D445A67C-C6A1-60AB-103A-348CE4DF1A73}"/>
                </a:ext>
              </a:extLst>
            </p:cNvPr>
            <p:cNvSpPr txBox="1"/>
            <p:nvPr/>
          </p:nvSpPr>
          <p:spPr>
            <a:xfrm>
              <a:off x="2039113" y="4890053"/>
              <a:ext cx="3129236" cy="369332"/>
            </a:xfrm>
            <a:prstGeom prst="rect">
              <a:avLst/>
            </a:prstGeom>
            <a:noFill/>
          </p:spPr>
          <p:txBody>
            <a:bodyPr wrap="square" rtlCol="0">
              <a:spAutoFit/>
            </a:bodyPr>
            <a:lstStyle/>
            <a:p>
              <a:r>
                <a:rPr lang="lt-LT" b="1" dirty="0"/>
                <a:t>Kompiuterinis tinklas</a:t>
              </a:r>
              <a:endParaRPr lang="en-US" b="1" dirty="0"/>
            </a:p>
          </p:txBody>
        </p:sp>
        <p:sp>
          <p:nvSpPr>
            <p:cNvPr id="7" name="TextBox 6">
              <a:extLst>
                <a:ext uri="{FF2B5EF4-FFF2-40B4-BE49-F238E27FC236}">
                  <a16:creationId xmlns:a16="http://schemas.microsoft.com/office/drawing/2014/main" id="{B7F94321-6EA5-779D-BC99-D069AA95EE54}"/>
                </a:ext>
              </a:extLst>
            </p:cNvPr>
            <p:cNvSpPr txBox="1"/>
            <p:nvPr/>
          </p:nvSpPr>
          <p:spPr>
            <a:xfrm>
              <a:off x="6473581" y="4993816"/>
              <a:ext cx="1928191" cy="369332"/>
            </a:xfrm>
            <a:prstGeom prst="rect">
              <a:avLst/>
            </a:prstGeom>
            <a:noFill/>
          </p:spPr>
          <p:txBody>
            <a:bodyPr wrap="square" rtlCol="0">
              <a:spAutoFit/>
            </a:bodyPr>
            <a:lstStyle/>
            <a:p>
              <a:r>
                <a:rPr lang="lt-LT" b="1" dirty="0">
                  <a:solidFill>
                    <a:schemeClr val="accent1"/>
                  </a:solidFill>
                </a:rPr>
                <a:t>Potinklis</a:t>
              </a:r>
              <a:endParaRPr lang="en-US" b="1" dirty="0">
                <a:solidFill>
                  <a:schemeClr val="accent1"/>
                </a:solidFill>
              </a:endParaRPr>
            </a:p>
          </p:txBody>
        </p:sp>
      </p:grpSp>
      <p:sp>
        <p:nvSpPr>
          <p:cNvPr id="10" name="TextBox 9">
            <a:extLst>
              <a:ext uri="{FF2B5EF4-FFF2-40B4-BE49-F238E27FC236}">
                <a16:creationId xmlns:a16="http://schemas.microsoft.com/office/drawing/2014/main" id="{38DA2D4E-F234-75F5-5F72-E88A32BDEA13}"/>
              </a:ext>
            </a:extLst>
          </p:cNvPr>
          <p:cNvSpPr txBox="1"/>
          <p:nvPr/>
        </p:nvSpPr>
        <p:spPr>
          <a:xfrm>
            <a:off x="2422356" y="3375060"/>
            <a:ext cx="9019713" cy="1569660"/>
          </a:xfrm>
          <a:prstGeom prst="rect">
            <a:avLst/>
          </a:prstGeom>
          <a:noFill/>
        </p:spPr>
        <p:txBody>
          <a:bodyPr wrap="square" rtlCol="0">
            <a:spAutoFit/>
          </a:bodyPr>
          <a:lstStyle/>
          <a:p>
            <a:r>
              <a:rPr lang="lt-LT" sz="2400" dirty="0"/>
              <a:t>Potinklio dydį nusako tinklo kaukė arba prefiksas</a:t>
            </a:r>
          </a:p>
          <a:p>
            <a:endParaRPr lang="lt-LT" sz="2400" dirty="0"/>
          </a:p>
          <a:p>
            <a:r>
              <a:rPr lang="lt-LT" sz="2400" dirty="0"/>
              <a:t>Tinklo kaukė – 255.255.255.0 	Prefiksas – /24</a:t>
            </a:r>
          </a:p>
          <a:p>
            <a:endParaRPr lang="lt-LT" sz="2400" dirty="0"/>
          </a:p>
        </p:txBody>
      </p:sp>
    </p:spTree>
    <p:extLst>
      <p:ext uri="{BB962C8B-B14F-4D97-AF65-F5344CB8AC3E}">
        <p14:creationId xmlns:p14="http://schemas.microsoft.com/office/powerpoint/2010/main" val="295956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33FD130-F299-ED9F-F2E1-D82933C7EC45}"/>
              </a:ext>
            </a:extLst>
          </p:cNvPr>
          <p:cNvSpPr>
            <a:spLocks noGrp="1"/>
          </p:cNvSpPr>
          <p:nvPr>
            <p:ph type="title"/>
          </p:nvPr>
        </p:nvSpPr>
        <p:spPr>
          <a:xfrm>
            <a:off x="1143000" y="872937"/>
            <a:ext cx="8088406" cy="1360898"/>
          </a:xfrm>
        </p:spPr>
        <p:txBody>
          <a:bodyPr>
            <a:normAutofit/>
          </a:bodyPr>
          <a:lstStyle/>
          <a:p>
            <a:r>
              <a:rPr lang="lt-LT"/>
              <a:t>Kam reikalingi potinkliai?</a:t>
            </a:r>
            <a:endParaRPr lang="en-US" dirty="0"/>
          </a:p>
        </p:txBody>
      </p:sp>
      <p:pic>
        <p:nvPicPr>
          <p:cNvPr id="5" name="Paveikslėlis 4" descr="Paveikslėlis, kuriame yra ekrano kopija, Spalvingumas, apskritimas, žvaigždė&#10;&#10;Automatiškai sugeneruotas aprašymas">
            <a:extLst>
              <a:ext uri="{FF2B5EF4-FFF2-40B4-BE49-F238E27FC236}">
                <a16:creationId xmlns:a16="http://schemas.microsoft.com/office/drawing/2014/main" id="{0CE0CBA7-2AC2-BB39-7898-82B83CA4D332}"/>
              </a:ext>
            </a:extLst>
          </p:cNvPr>
          <p:cNvPicPr>
            <a:picLocks noChangeAspect="1"/>
          </p:cNvPicPr>
          <p:nvPr/>
        </p:nvPicPr>
        <p:blipFill rotWithShape="1">
          <a:blip r:embed="rId2">
            <a:extLst>
              <a:ext uri="{28A0092B-C50C-407E-A947-70E740481C1C}">
                <a14:useLocalDpi xmlns:a14="http://schemas.microsoft.com/office/drawing/2010/main" val="0"/>
              </a:ext>
            </a:extLst>
          </a:blip>
          <a:srcRect l="22197" r="14442" b="-2"/>
          <a:stretch/>
        </p:blipFill>
        <p:spPr>
          <a:xfrm>
            <a:off x="4462998" y="10"/>
            <a:ext cx="7729002" cy="6857990"/>
          </a:xfrm>
          <a:custGeom>
            <a:avLst/>
            <a:gdLst/>
            <a:ahLst/>
            <a:cxnLst/>
            <a:rect l="l" t="t" r="r" b="b"/>
            <a:pathLst>
              <a:path w="7729002" h="6858000">
                <a:moveTo>
                  <a:pt x="6878624" y="0"/>
                </a:moveTo>
                <a:lnTo>
                  <a:pt x="7729002" y="0"/>
                </a:lnTo>
                <a:lnTo>
                  <a:pt x="7729002" y="4099788"/>
                </a:lnTo>
                <a:lnTo>
                  <a:pt x="5311608" y="6858000"/>
                </a:lnTo>
                <a:lnTo>
                  <a:pt x="868032" y="6858000"/>
                </a:lnTo>
                <a:close/>
                <a:moveTo>
                  <a:pt x="0" y="0"/>
                </a:moveTo>
                <a:lnTo>
                  <a:pt x="6878624" y="0"/>
                </a:lnTo>
                <a:lnTo>
                  <a:pt x="0" y="1"/>
                </a:lnTo>
                <a:close/>
              </a:path>
            </a:pathLst>
          </a:custGeom>
        </p:spPr>
      </p:pic>
      <p:sp>
        <p:nvSpPr>
          <p:cNvPr id="3" name="Turinio vietos rezervavimo ženklas 2">
            <a:extLst>
              <a:ext uri="{FF2B5EF4-FFF2-40B4-BE49-F238E27FC236}">
                <a16:creationId xmlns:a16="http://schemas.microsoft.com/office/drawing/2014/main" id="{FC32E2E3-39D5-79CA-28DF-2D0D2619E904}"/>
              </a:ext>
            </a:extLst>
          </p:cNvPr>
          <p:cNvSpPr>
            <a:spLocks noGrp="1"/>
          </p:cNvSpPr>
          <p:nvPr>
            <p:ph idx="1"/>
          </p:nvPr>
        </p:nvSpPr>
        <p:spPr>
          <a:xfrm>
            <a:off x="1142999" y="2332030"/>
            <a:ext cx="5668460" cy="3443482"/>
          </a:xfrm>
        </p:spPr>
        <p:txBody>
          <a:bodyPr>
            <a:normAutofit/>
          </a:bodyPr>
          <a:lstStyle/>
          <a:p>
            <a:pPr marL="457200" indent="-457200">
              <a:buFont typeface="+mj-lt"/>
              <a:buAutoNum type="arabicPeriod"/>
            </a:pPr>
            <a:r>
              <a:rPr lang="lt-LT"/>
              <a:t>Siekiant padalinti didelį kompiuterių tinklą į mažesnes, lengviau valdomas grupes.</a:t>
            </a:r>
          </a:p>
          <a:p>
            <a:pPr marL="457200" indent="-457200">
              <a:buFont typeface="+mj-lt"/>
              <a:buAutoNum type="arabicPeriod"/>
            </a:pPr>
            <a:r>
              <a:rPr lang="lt-LT" dirty="0"/>
              <a:t>P</a:t>
            </a:r>
            <a:r>
              <a:rPr lang="en-US" err="1"/>
              <a:t>adidi</a:t>
            </a:r>
            <a:r>
              <a:rPr lang="lt-LT" err="1"/>
              <a:t>nti</a:t>
            </a:r>
            <a:r>
              <a:rPr lang="en-US"/>
              <a:t> </a:t>
            </a:r>
            <a:r>
              <a:rPr lang="en-US" err="1"/>
              <a:t>tinklo</a:t>
            </a:r>
            <a:r>
              <a:rPr lang="en-US"/>
              <a:t> </a:t>
            </a:r>
            <a:r>
              <a:rPr lang="en-US" err="1"/>
              <a:t>saugumą</a:t>
            </a:r>
            <a:r>
              <a:rPr lang="en-US"/>
              <a:t> </a:t>
            </a:r>
            <a:r>
              <a:rPr lang="en-US" err="1"/>
              <a:t>ir</a:t>
            </a:r>
            <a:r>
              <a:rPr lang="en-US"/>
              <a:t> </a:t>
            </a:r>
            <a:r>
              <a:rPr lang="en-US" err="1"/>
              <a:t>efektyvumą</a:t>
            </a:r>
            <a:r>
              <a:rPr lang="lt-LT"/>
              <a:t>.</a:t>
            </a:r>
          </a:p>
          <a:p>
            <a:pPr marL="457200" indent="-457200">
              <a:buFont typeface="+mj-lt"/>
              <a:buAutoNum type="arabicPeriod"/>
            </a:pPr>
            <a:r>
              <a:rPr lang="lt-LT" dirty="0"/>
              <a:t>Neleisti kompiuteriams komunikuoti tarpusavyje, juos izoliuoti. </a:t>
            </a:r>
            <a:endParaRPr lang="en-US"/>
          </a:p>
        </p:txBody>
      </p:sp>
    </p:spTree>
    <p:extLst>
      <p:ext uri="{BB962C8B-B14F-4D97-AF65-F5344CB8AC3E}">
        <p14:creationId xmlns:p14="http://schemas.microsoft.com/office/powerpoint/2010/main" val="172418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A091D67-6237-BFC9-7C0C-EBCE2A4EA2F6}"/>
              </a:ext>
            </a:extLst>
          </p:cNvPr>
          <p:cNvSpPr>
            <a:spLocks noGrp="1"/>
          </p:cNvSpPr>
          <p:nvPr>
            <p:ph type="title"/>
          </p:nvPr>
        </p:nvSpPr>
        <p:spPr>
          <a:xfrm>
            <a:off x="1618488" y="379159"/>
            <a:ext cx="9905999" cy="1360898"/>
          </a:xfrm>
        </p:spPr>
        <p:txBody>
          <a:bodyPr/>
          <a:lstStyle/>
          <a:p>
            <a:r>
              <a:rPr lang="lt-LT" dirty="0"/>
              <a:t>Potinklio skaičiavimas</a:t>
            </a:r>
            <a:endParaRPr lang="en-US" dirty="0"/>
          </a:p>
        </p:txBody>
      </p:sp>
      <p:sp>
        <p:nvSpPr>
          <p:cNvPr id="3" name="Turinio vietos rezervavimo ženklas 2">
            <a:extLst>
              <a:ext uri="{FF2B5EF4-FFF2-40B4-BE49-F238E27FC236}">
                <a16:creationId xmlns:a16="http://schemas.microsoft.com/office/drawing/2014/main" id="{110974D7-5136-7F68-A875-81FEF5F0F147}"/>
              </a:ext>
            </a:extLst>
          </p:cNvPr>
          <p:cNvSpPr>
            <a:spLocks noGrp="1"/>
          </p:cNvSpPr>
          <p:nvPr>
            <p:ph idx="1"/>
          </p:nvPr>
        </p:nvSpPr>
        <p:spPr>
          <a:xfrm>
            <a:off x="1289304" y="1550826"/>
            <a:ext cx="9905999" cy="1360898"/>
          </a:xfrm>
        </p:spPr>
        <p:txBody>
          <a:bodyPr>
            <a:normAutofit/>
          </a:bodyPr>
          <a:lstStyle/>
          <a:p>
            <a:pPr marL="0" indent="0">
              <a:buNone/>
            </a:pPr>
            <a:r>
              <a:rPr lang="lt-LT" sz="2800" dirty="0"/>
              <a:t>IP adresas – 192.168.1.16</a:t>
            </a:r>
          </a:p>
          <a:p>
            <a:pPr marL="0" indent="0">
              <a:buNone/>
            </a:pPr>
            <a:r>
              <a:rPr lang="lt-LT" sz="2800" dirty="0"/>
              <a:t>Tinklo kaukė – 255.255.255.0</a:t>
            </a:r>
          </a:p>
          <a:p>
            <a:pPr marL="0" indent="0">
              <a:buNone/>
            </a:pPr>
            <a:endParaRPr lang="lt-LT" sz="3200" dirty="0"/>
          </a:p>
          <a:p>
            <a:pPr marL="0" indent="0">
              <a:buNone/>
            </a:pPr>
            <a:endParaRPr lang="lt-LT" sz="3200" dirty="0"/>
          </a:p>
        </p:txBody>
      </p:sp>
      <p:grpSp>
        <p:nvGrpSpPr>
          <p:cNvPr id="20" name="Grupė 19">
            <a:extLst>
              <a:ext uri="{FF2B5EF4-FFF2-40B4-BE49-F238E27FC236}">
                <a16:creationId xmlns:a16="http://schemas.microsoft.com/office/drawing/2014/main" id="{8BBAB35E-C54A-FFA6-7226-BCF9EBCBAE1D}"/>
              </a:ext>
            </a:extLst>
          </p:cNvPr>
          <p:cNvGrpSpPr/>
          <p:nvPr/>
        </p:nvGrpSpPr>
        <p:grpSpPr>
          <a:xfrm>
            <a:off x="1289304" y="3154680"/>
            <a:ext cx="7077456" cy="830997"/>
            <a:chOff x="1289304" y="3154680"/>
            <a:chExt cx="7077456" cy="830997"/>
          </a:xfrm>
        </p:grpSpPr>
        <p:sp>
          <p:nvSpPr>
            <p:cNvPr id="4" name="TextBox 3">
              <a:extLst>
                <a:ext uri="{FF2B5EF4-FFF2-40B4-BE49-F238E27FC236}">
                  <a16:creationId xmlns:a16="http://schemas.microsoft.com/office/drawing/2014/main" id="{05B6C528-060B-2920-DFFA-B25EF8E4CFCB}"/>
                </a:ext>
              </a:extLst>
            </p:cNvPr>
            <p:cNvSpPr txBox="1"/>
            <p:nvPr/>
          </p:nvSpPr>
          <p:spPr>
            <a:xfrm>
              <a:off x="1289304" y="3154680"/>
              <a:ext cx="2093976" cy="830997"/>
            </a:xfrm>
            <a:prstGeom prst="rect">
              <a:avLst/>
            </a:prstGeom>
            <a:noFill/>
          </p:spPr>
          <p:txBody>
            <a:bodyPr wrap="square" rtlCol="0">
              <a:spAutoFit/>
            </a:bodyPr>
            <a:lstStyle/>
            <a:p>
              <a:r>
                <a:rPr lang="lt-LT" sz="4800" dirty="0"/>
                <a:t>192    .</a:t>
              </a:r>
              <a:endParaRPr lang="en-US" sz="4800" dirty="0"/>
            </a:p>
          </p:txBody>
        </p:sp>
        <p:sp>
          <p:nvSpPr>
            <p:cNvPr id="6" name="TextBox 5">
              <a:extLst>
                <a:ext uri="{FF2B5EF4-FFF2-40B4-BE49-F238E27FC236}">
                  <a16:creationId xmlns:a16="http://schemas.microsoft.com/office/drawing/2014/main" id="{9B74B921-D019-2038-EB71-965CD43BC479}"/>
                </a:ext>
              </a:extLst>
            </p:cNvPr>
            <p:cNvSpPr txBox="1"/>
            <p:nvPr/>
          </p:nvSpPr>
          <p:spPr>
            <a:xfrm>
              <a:off x="3044952" y="3154680"/>
              <a:ext cx="2093976" cy="830997"/>
            </a:xfrm>
            <a:prstGeom prst="rect">
              <a:avLst/>
            </a:prstGeom>
            <a:noFill/>
          </p:spPr>
          <p:txBody>
            <a:bodyPr wrap="square" rtlCol="0">
              <a:spAutoFit/>
            </a:bodyPr>
            <a:lstStyle/>
            <a:p>
              <a:r>
                <a:rPr lang="lt-LT" sz="4800" dirty="0"/>
                <a:t>168    .</a:t>
              </a:r>
              <a:endParaRPr lang="en-US" sz="4800" dirty="0"/>
            </a:p>
          </p:txBody>
        </p:sp>
        <p:sp>
          <p:nvSpPr>
            <p:cNvPr id="8" name="TextBox 7">
              <a:extLst>
                <a:ext uri="{FF2B5EF4-FFF2-40B4-BE49-F238E27FC236}">
                  <a16:creationId xmlns:a16="http://schemas.microsoft.com/office/drawing/2014/main" id="{93A3CA43-8AD3-773C-4AE1-309B36EA98AD}"/>
                </a:ext>
              </a:extLst>
            </p:cNvPr>
            <p:cNvSpPr txBox="1"/>
            <p:nvPr/>
          </p:nvSpPr>
          <p:spPr>
            <a:xfrm>
              <a:off x="4712210" y="3154680"/>
              <a:ext cx="3654550" cy="830997"/>
            </a:xfrm>
            <a:prstGeom prst="rect">
              <a:avLst/>
            </a:prstGeom>
            <a:noFill/>
          </p:spPr>
          <p:txBody>
            <a:bodyPr wrap="square" rtlCol="0">
              <a:spAutoFit/>
            </a:bodyPr>
            <a:lstStyle/>
            <a:p>
              <a:r>
                <a:rPr lang="lt-LT" sz="4800" dirty="0"/>
                <a:t>   1       .      16</a:t>
              </a:r>
              <a:endParaRPr lang="en-US" sz="4800" dirty="0"/>
            </a:p>
          </p:txBody>
        </p:sp>
      </p:grpSp>
      <p:grpSp>
        <p:nvGrpSpPr>
          <p:cNvPr id="19" name="Grupė 18">
            <a:extLst>
              <a:ext uri="{FF2B5EF4-FFF2-40B4-BE49-F238E27FC236}">
                <a16:creationId xmlns:a16="http://schemas.microsoft.com/office/drawing/2014/main" id="{13683CA8-895B-BD1E-09D0-20809D9CF242}"/>
              </a:ext>
            </a:extLst>
          </p:cNvPr>
          <p:cNvGrpSpPr/>
          <p:nvPr/>
        </p:nvGrpSpPr>
        <p:grpSpPr>
          <a:xfrm>
            <a:off x="1179576" y="3985676"/>
            <a:ext cx="7891274" cy="485912"/>
            <a:chOff x="1179576" y="3985676"/>
            <a:chExt cx="7891274" cy="485912"/>
          </a:xfrm>
        </p:grpSpPr>
        <p:sp>
          <p:nvSpPr>
            <p:cNvPr id="5" name="TextBox 4">
              <a:extLst>
                <a:ext uri="{FF2B5EF4-FFF2-40B4-BE49-F238E27FC236}">
                  <a16:creationId xmlns:a16="http://schemas.microsoft.com/office/drawing/2014/main" id="{CF4309DA-5A5E-8FB9-0B25-A914293CE51C}"/>
                </a:ext>
              </a:extLst>
            </p:cNvPr>
            <p:cNvSpPr txBox="1"/>
            <p:nvPr/>
          </p:nvSpPr>
          <p:spPr>
            <a:xfrm>
              <a:off x="1179576" y="3985677"/>
              <a:ext cx="2093976" cy="461665"/>
            </a:xfrm>
            <a:prstGeom prst="rect">
              <a:avLst/>
            </a:prstGeom>
            <a:noFill/>
          </p:spPr>
          <p:txBody>
            <a:bodyPr wrap="square" rtlCol="0">
              <a:spAutoFit/>
            </a:bodyPr>
            <a:lstStyle/>
            <a:p>
              <a:r>
                <a:rPr lang="en-US" sz="2400" dirty="0"/>
                <a:t>11000000</a:t>
              </a:r>
              <a:r>
                <a:rPr lang="lt-LT" sz="2400" dirty="0"/>
                <a:t> </a:t>
              </a:r>
              <a:r>
                <a:rPr lang="lt-LT" dirty="0"/>
                <a:t>    .</a:t>
              </a:r>
              <a:endParaRPr lang="en-US" dirty="0"/>
            </a:p>
          </p:txBody>
        </p:sp>
        <p:sp>
          <p:nvSpPr>
            <p:cNvPr id="7" name="TextBox 6">
              <a:extLst>
                <a:ext uri="{FF2B5EF4-FFF2-40B4-BE49-F238E27FC236}">
                  <a16:creationId xmlns:a16="http://schemas.microsoft.com/office/drawing/2014/main" id="{7D482A3C-F841-B8FC-A78E-934631CDFDA2}"/>
                </a:ext>
              </a:extLst>
            </p:cNvPr>
            <p:cNvSpPr txBox="1"/>
            <p:nvPr/>
          </p:nvSpPr>
          <p:spPr>
            <a:xfrm>
              <a:off x="3044952" y="3985676"/>
              <a:ext cx="2340864" cy="461665"/>
            </a:xfrm>
            <a:prstGeom prst="rect">
              <a:avLst/>
            </a:prstGeom>
            <a:noFill/>
          </p:spPr>
          <p:txBody>
            <a:bodyPr wrap="square" rtlCol="0">
              <a:spAutoFit/>
            </a:bodyPr>
            <a:lstStyle/>
            <a:p>
              <a:r>
                <a:rPr lang="en-US" sz="2400" dirty="0"/>
                <a:t>10101000</a:t>
              </a:r>
              <a:r>
                <a:rPr lang="lt-LT" sz="2400" dirty="0"/>
                <a:t>   .</a:t>
              </a:r>
              <a:endParaRPr lang="en-US" sz="2400" dirty="0"/>
            </a:p>
          </p:txBody>
        </p:sp>
        <p:sp>
          <p:nvSpPr>
            <p:cNvPr id="9" name="TextBox 8">
              <a:extLst>
                <a:ext uri="{FF2B5EF4-FFF2-40B4-BE49-F238E27FC236}">
                  <a16:creationId xmlns:a16="http://schemas.microsoft.com/office/drawing/2014/main" id="{E84D647C-6DF0-AA4D-6AAD-2BC43FF1E4DE}"/>
                </a:ext>
              </a:extLst>
            </p:cNvPr>
            <p:cNvSpPr txBox="1"/>
            <p:nvPr/>
          </p:nvSpPr>
          <p:spPr>
            <a:xfrm>
              <a:off x="4712210" y="3997800"/>
              <a:ext cx="2340864" cy="461665"/>
            </a:xfrm>
            <a:prstGeom prst="rect">
              <a:avLst/>
            </a:prstGeom>
            <a:noFill/>
          </p:spPr>
          <p:txBody>
            <a:bodyPr wrap="square" rtlCol="0">
              <a:spAutoFit/>
            </a:bodyPr>
            <a:lstStyle/>
            <a:p>
              <a:r>
                <a:rPr lang="lt-LT" sz="2400" dirty="0"/>
                <a:t>0</a:t>
              </a:r>
              <a:r>
                <a:rPr lang="en-US" sz="2400" dirty="0"/>
                <a:t>0</a:t>
              </a:r>
              <a:r>
                <a:rPr lang="lt-LT" sz="2400" dirty="0"/>
                <a:t>0</a:t>
              </a:r>
              <a:r>
                <a:rPr lang="en-US" sz="2400" dirty="0"/>
                <a:t>0</a:t>
              </a:r>
              <a:r>
                <a:rPr lang="lt-LT" sz="2400" dirty="0"/>
                <a:t>0</a:t>
              </a:r>
              <a:r>
                <a:rPr lang="en-US" sz="2400" dirty="0"/>
                <a:t>00</a:t>
              </a:r>
              <a:r>
                <a:rPr lang="lt-LT" sz="2400" dirty="0"/>
                <a:t>1   .</a:t>
              </a:r>
              <a:endParaRPr lang="en-US" sz="2400" dirty="0"/>
            </a:p>
          </p:txBody>
        </p:sp>
        <p:sp>
          <p:nvSpPr>
            <p:cNvPr id="10" name="TextBox 9">
              <a:extLst>
                <a:ext uri="{FF2B5EF4-FFF2-40B4-BE49-F238E27FC236}">
                  <a16:creationId xmlns:a16="http://schemas.microsoft.com/office/drawing/2014/main" id="{A82FE44C-D543-0170-BB3C-8F8C553592B5}"/>
                </a:ext>
              </a:extLst>
            </p:cNvPr>
            <p:cNvSpPr txBox="1"/>
            <p:nvPr/>
          </p:nvSpPr>
          <p:spPr>
            <a:xfrm>
              <a:off x="6729986" y="4009923"/>
              <a:ext cx="2340864" cy="461665"/>
            </a:xfrm>
            <a:prstGeom prst="rect">
              <a:avLst/>
            </a:prstGeom>
            <a:noFill/>
          </p:spPr>
          <p:txBody>
            <a:bodyPr wrap="square" rtlCol="0">
              <a:spAutoFit/>
            </a:bodyPr>
            <a:lstStyle/>
            <a:p>
              <a:r>
                <a:rPr lang="lt-LT" sz="2400" dirty="0"/>
                <a:t>0</a:t>
              </a:r>
              <a:r>
                <a:rPr lang="en-US" sz="2400" dirty="0"/>
                <a:t>0</a:t>
              </a:r>
              <a:r>
                <a:rPr lang="lt-LT" sz="2400" dirty="0"/>
                <a:t>010</a:t>
              </a:r>
              <a:r>
                <a:rPr lang="en-US" sz="2400" dirty="0"/>
                <a:t>00</a:t>
              </a:r>
              <a:r>
                <a:rPr lang="lt-LT" sz="2400" dirty="0"/>
                <a:t>0</a:t>
              </a:r>
              <a:endParaRPr lang="en-US" sz="2400" dirty="0"/>
            </a:p>
          </p:txBody>
        </p:sp>
      </p:grpSp>
      <p:grpSp>
        <p:nvGrpSpPr>
          <p:cNvPr id="21" name="Grupė 20">
            <a:extLst>
              <a:ext uri="{FF2B5EF4-FFF2-40B4-BE49-F238E27FC236}">
                <a16:creationId xmlns:a16="http://schemas.microsoft.com/office/drawing/2014/main" id="{B0C114B4-BB5D-3327-80D3-A6D562C06DBB}"/>
              </a:ext>
            </a:extLst>
          </p:cNvPr>
          <p:cNvGrpSpPr/>
          <p:nvPr/>
        </p:nvGrpSpPr>
        <p:grpSpPr>
          <a:xfrm>
            <a:off x="1191770" y="5307174"/>
            <a:ext cx="7174990" cy="830997"/>
            <a:chOff x="1191770" y="5307174"/>
            <a:chExt cx="7174990" cy="830997"/>
          </a:xfrm>
        </p:grpSpPr>
        <p:sp>
          <p:nvSpPr>
            <p:cNvPr id="11" name="TextBox 10">
              <a:extLst>
                <a:ext uri="{FF2B5EF4-FFF2-40B4-BE49-F238E27FC236}">
                  <a16:creationId xmlns:a16="http://schemas.microsoft.com/office/drawing/2014/main" id="{796B07BB-D2DE-A8C6-5B0C-6BB8F1D1DF78}"/>
                </a:ext>
              </a:extLst>
            </p:cNvPr>
            <p:cNvSpPr txBox="1"/>
            <p:nvPr/>
          </p:nvSpPr>
          <p:spPr>
            <a:xfrm>
              <a:off x="1191770" y="5307174"/>
              <a:ext cx="2093976" cy="830997"/>
            </a:xfrm>
            <a:prstGeom prst="rect">
              <a:avLst/>
            </a:prstGeom>
            <a:noFill/>
          </p:spPr>
          <p:txBody>
            <a:bodyPr wrap="square" rtlCol="0">
              <a:spAutoFit/>
            </a:bodyPr>
            <a:lstStyle/>
            <a:p>
              <a:r>
                <a:rPr lang="lt-LT" sz="4800" dirty="0"/>
                <a:t>255    .</a:t>
              </a:r>
              <a:endParaRPr lang="en-US" sz="4800" dirty="0"/>
            </a:p>
          </p:txBody>
        </p:sp>
        <p:sp>
          <p:nvSpPr>
            <p:cNvPr id="12" name="TextBox 11">
              <a:extLst>
                <a:ext uri="{FF2B5EF4-FFF2-40B4-BE49-F238E27FC236}">
                  <a16:creationId xmlns:a16="http://schemas.microsoft.com/office/drawing/2014/main" id="{8F50E799-526C-59D5-04BC-0FF6800BAC90}"/>
                </a:ext>
              </a:extLst>
            </p:cNvPr>
            <p:cNvSpPr txBox="1"/>
            <p:nvPr/>
          </p:nvSpPr>
          <p:spPr>
            <a:xfrm>
              <a:off x="2947418" y="5307174"/>
              <a:ext cx="2093976" cy="830997"/>
            </a:xfrm>
            <a:prstGeom prst="rect">
              <a:avLst/>
            </a:prstGeom>
            <a:noFill/>
          </p:spPr>
          <p:txBody>
            <a:bodyPr wrap="square" rtlCol="0">
              <a:spAutoFit/>
            </a:bodyPr>
            <a:lstStyle/>
            <a:p>
              <a:r>
                <a:rPr lang="lt-LT" sz="4800" dirty="0"/>
                <a:t>255    .</a:t>
              </a:r>
              <a:endParaRPr lang="en-US" sz="4800" dirty="0"/>
            </a:p>
          </p:txBody>
        </p:sp>
        <p:sp>
          <p:nvSpPr>
            <p:cNvPr id="13" name="TextBox 12">
              <a:extLst>
                <a:ext uri="{FF2B5EF4-FFF2-40B4-BE49-F238E27FC236}">
                  <a16:creationId xmlns:a16="http://schemas.microsoft.com/office/drawing/2014/main" id="{F7E208AD-24D6-88FF-F612-D0AB6D0AF122}"/>
                </a:ext>
              </a:extLst>
            </p:cNvPr>
            <p:cNvSpPr txBox="1"/>
            <p:nvPr/>
          </p:nvSpPr>
          <p:spPr>
            <a:xfrm>
              <a:off x="4614676" y="5307174"/>
              <a:ext cx="3752084" cy="830997"/>
            </a:xfrm>
            <a:prstGeom prst="rect">
              <a:avLst/>
            </a:prstGeom>
            <a:noFill/>
          </p:spPr>
          <p:txBody>
            <a:bodyPr wrap="square" rtlCol="0">
              <a:spAutoFit/>
            </a:bodyPr>
            <a:lstStyle/>
            <a:p>
              <a:r>
                <a:rPr lang="lt-LT" sz="4800" dirty="0"/>
                <a:t> 255    .      0</a:t>
              </a:r>
              <a:endParaRPr lang="en-US" sz="4800" dirty="0"/>
            </a:p>
          </p:txBody>
        </p:sp>
      </p:grpSp>
      <p:grpSp>
        <p:nvGrpSpPr>
          <p:cNvPr id="18" name="Grupė 17">
            <a:extLst>
              <a:ext uri="{FF2B5EF4-FFF2-40B4-BE49-F238E27FC236}">
                <a16:creationId xmlns:a16="http://schemas.microsoft.com/office/drawing/2014/main" id="{8B070833-49BE-7F85-2DF1-5C45D6692B5A}"/>
              </a:ext>
            </a:extLst>
          </p:cNvPr>
          <p:cNvGrpSpPr/>
          <p:nvPr/>
        </p:nvGrpSpPr>
        <p:grpSpPr>
          <a:xfrm>
            <a:off x="1179576" y="4883888"/>
            <a:ext cx="7891274" cy="485912"/>
            <a:chOff x="1179576" y="4883888"/>
            <a:chExt cx="7891274" cy="485912"/>
          </a:xfrm>
        </p:grpSpPr>
        <p:sp>
          <p:nvSpPr>
            <p:cNvPr id="14" name="TextBox 13">
              <a:extLst>
                <a:ext uri="{FF2B5EF4-FFF2-40B4-BE49-F238E27FC236}">
                  <a16:creationId xmlns:a16="http://schemas.microsoft.com/office/drawing/2014/main" id="{69206F79-7E8D-0E44-2298-F854DA6A4036}"/>
                </a:ext>
              </a:extLst>
            </p:cNvPr>
            <p:cNvSpPr txBox="1"/>
            <p:nvPr/>
          </p:nvSpPr>
          <p:spPr>
            <a:xfrm>
              <a:off x="1179576" y="4883889"/>
              <a:ext cx="2093976" cy="461665"/>
            </a:xfrm>
            <a:prstGeom prst="rect">
              <a:avLst/>
            </a:prstGeom>
            <a:noFill/>
          </p:spPr>
          <p:txBody>
            <a:bodyPr wrap="square" rtlCol="0">
              <a:spAutoFit/>
            </a:bodyPr>
            <a:lstStyle/>
            <a:p>
              <a:r>
                <a:rPr lang="en-US" sz="2400" dirty="0"/>
                <a:t>1</a:t>
              </a:r>
              <a:r>
                <a:rPr lang="lt-LT" sz="2400" dirty="0"/>
                <a:t> </a:t>
              </a:r>
              <a:r>
                <a:rPr lang="en-US" sz="2400" dirty="0"/>
                <a:t>1</a:t>
              </a:r>
              <a:r>
                <a:rPr lang="lt-LT" sz="2400" dirty="0"/>
                <a:t> 1 1 1 1 1 1 </a:t>
              </a:r>
              <a:r>
                <a:rPr lang="lt-LT" dirty="0"/>
                <a:t>    .</a:t>
              </a:r>
              <a:endParaRPr lang="en-US" dirty="0"/>
            </a:p>
          </p:txBody>
        </p:sp>
        <p:sp>
          <p:nvSpPr>
            <p:cNvPr id="15" name="TextBox 14">
              <a:extLst>
                <a:ext uri="{FF2B5EF4-FFF2-40B4-BE49-F238E27FC236}">
                  <a16:creationId xmlns:a16="http://schemas.microsoft.com/office/drawing/2014/main" id="{D7EA51EF-008B-159E-55CC-E777D9EAF950}"/>
                </a:ext>
              </a:extLst>
            </p:cNvPr>
            <p:cNvSpPr txBox="1"/>
            <p:nvPr/>
          </p:nvSpPr>
          <p:spPr>
            <a:xfrm>
              <a:off x="3044952" y="4883888"/>
              <a:ext cx="2340864" cy="461665"/>
            </a:xfrm>
            <a:prstGeom prst="rect">
              <a:avLst/>
            </a:prstGeom>
            <a:noFill/>
          </p:spPr>
          <p:txBody>
            <a:bodyPr wrap="square" rtlCol="0">
              <a:spAutoFit/>
            </a:bodyPr>
            <a:lstStyle/>
            <a:p>
              <a:r>
                <a:rPr lang="lt-LT" sz="2400" dirty="0"/>
                <a:t>1 1 1 1 1 1 1 1  .</a:t>
              </a:r>
              <a:endParaRPr lang="en-US" sz="2400" dirty="0"/>
            </a:p>
          </p:txBody>
        </p:sp>
        <p:sp>
          <p:nvSpPr>
            <p:cNvPr id="16" name="TextBox 15">
              <a:extLst>
                <a:ext uri="{FF2B5EF4-FFF2-40B4-BE49-F238E27FC236}">
                  <a16:creationId xmlns:a16="http://schemas.microsoft.com/office/drawing/2014/main" id="{4EA677D4-AD99-4EB8-941A-439186FDB7F6}"/>
                </a:ext>
              </a:extLst>
            </p:cNvPr>
            <p:cNvSpPr txBox="1"/>
            <p:nvPr/>
          </p:nvSpPr>
          <p:spPr>
            <a:xfrm>
              <a:off x="4712210" y="4896012"/>
              <a:ext cx="2340864" cy="461665"/>
            </a:xfrm>
            <a:prstGeom prst="rect">
              <a:avLst/>
            </a:prstGeom>
            <a:noFill/>
          </p:spPr>
          <p:txBody>
            <a:bodyPr wrap="square" rtlCol="0">
              <a:spAutoFit/>
            </a:bodyPr>
            <a:lstStyle/>
            <a:p>
              <a:r>
                <a:rPr lang="lt-LT" sz="2400" dirty="0"/>
                <a:t> 1 1 1 1 1 1 1 1   .</a:t>
              </a:r>
              <a:endParaRPr lang="en-US" sz="2400" dirty="0"/>
            </a:p>
          </p:txBody>
        </p:sp>
        <p:sp>
          <p:nvSpPr>
            <p:cNvPr id="17" name="TextBox 16">
              <a:extLst>
                <a:ext uri="{FF2B5EF4-FFF2-40B4-BE49-F238E27FC236}">
                  <a16:creationId xmlns:a16="http://schemas.microsoft.com/office/drawing/2014/main" id="{EA580110-0708-8C73-F817-0994003F1D9C}"/>
                </a:ext>
              </a:extLst>
            </p:cNvPr>
            <p:cNvSpPr txBox="1"/>
            <p:nvPr/>
          </p:nvSpPr>
          <p:spPr>
            <a:xfrm>
              <a:off x="6729986" y="4908135"/>
              <a:ext cx="2340864" cy="461665"/>
            </a:xfrm>
            <a:prstGeom prst="rect">
              <a:avLst/>
            </a:prstGeom>
            <a:noFill/>
          </p:spPr>
          <p:txBody>
            <a:bodyPr wrap="square" rtlCol="0">
              <a:spAutoFit/>
            </a:bodyPr>
            <a:lstStyle/>
            <a:p>
              <a:r>
                <a:rPr lang="lt-LT" sz="2400" dirty="0"/>
                <a:t>0</a:t>
              </a:r>
              <a:r>
                <a:rPr lang="en-US" sz="2400" dirty="0"/>
                <a:t>0</a:t>
              </a:r>
              <a:r>
                <a:rPr lang="lt-LT" sz="2400" dirty="0"/>
                <a:t>0</a:t>
              </a:r>
              <a:r>
                <a:rPr lang="en-US" sz="2400" dirty="0"/>
                <a:t>0</a:t>
              </a:r>
              <a:r>
                <a:rPr lang="lt-LT" sz="2400" dirty="0"/>
                <a:t>0</a:t>
              </a:r>
              <a:r>
                <a:rPr lang="en-US" sz="2400" dirty="0"/>
                <a:t>00</a:t>
              </a:r>
              <a:r>
                <a:rPr lang="lt-LT" sz="2400" dirty="0"/>
                <a:t>0</a:t>
              </a:r>
              <a:endParaRPr lang="en-US" sz="2400" dirty="0"/>
            </a:p>
          </p:txBody>
        </p:sp>
      </p:grpSp>
    </p:spTree>
    <p:extLst>
      <p:ext uri="{BB962C8B-B14F-4D97-AF65-F5344CB8AC3E}">
        <p14:creationId xmlns:p14="http://schemas.microsoft.com/office/powerpoint/2010/main" val="395538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35DEB8F-94E4-2724-4D7D-37CA064BF4DA}"/>
              </a:ext>
            </a:extLst>
          </p:cNvPr>
          <p:cNvSpPr>
            <a:spLocks noGrp="1"/>
          </p:cNvSpPr>
          <p:nvPr>
            <p:ph type="title"/>
          </p:nvPr>
        </p:nvSpPr>
        <p:spPr>
          <a:xfrm>
            <a:off x="2286001" y="155941"/>
            <a:ext cx="9905999" cy="1360898"/>
          </a:xfrm>
        </p:spPr>
        <p:txBody>
          <a:bodyPr/>
          <a:lstStyle/>
          <a:p>
            <a:r>
              <a:rPr lang="en-US" dirty="0"/>
              <a:t>LOKALIEJI TINKLAI (LAN)</a:t>
            </a:r>
          </a:p>
        </p:txBody>
      </p:sp>
      <p:sp>
        <p:nvSpPr>
          <p:cNvPr id="3" name="Turinio vietos rezervavimo ženklas 2">
            <a:extLst>
              <a:ext uri="{FF2B5EF4-FFF2-40B4-BE49-F238E27FC236}">
                <a16:creationId xmlns:a16="http://schemas.microsoft.com/office/drawing/2014/main" id="{A5BD9646-FB23-AD45-5AF9-682D4AC20311}"/>
              </a:ext>
            </a:extLst>
          </p:cNvPr>
          <p:cNvSpPr>
            <a:spLocks noGrp="1"/>
          </p:cNvSpPr>
          <p:nvPr>
            <p:ph idx="1"/>
          </p:nvPr>
        </p:nvSpPr>
        <p:spPr>
          <a:xfrm>
            <a:off x="2286000" y="1247943"/>
            <a:ext cx="9905999" cy="3567118"/>
          </a:xfrm>
        </p:spPr>
        <p:txBody>
          <a:bodyPr/>
          <a:lstStyle/>
          <a:p>
            <a:pPr marL="0" indent="0">
              <a:buNone/>
            </a:pPr>
            <a:r>
              <a:rPr lang="lt-LT" dirty="0"/>
              <a:t>Lokalūs tinklai gali būti įvairių dydžių -  nuo 2 kompiuterių sujungtų tarpusavyje iki 1000 skirtingų tinklo įrenginių.</a:t>
            </a:r>
          </a:p>
          <a:p>
            <a:pPr marL="0" indent="0">
              <a:buNone/>
            </a:pPr>
            <a:r>
              <a:rPr lang="lt-LT" dirty="0"/>
              <a:t>Dažniausiai lokalieji tinklai turi išėjimą į internetą (Tinklų tinklą).</a:t>
            </a:r>
            <a:endParaRPr lang="en-US" dirty="0"/>
          </a:p>
        </p:txBody>
      </p:sp>
      <p:pic>
        <p:nvPicPr>
          <p:cNvPr id="7" name="Paveikslėlis 6" descr="Paveikslėlis, kuriame yra diagrama, ekrano kopija&#10;&#10;Automatiškai sugeneruotas aprašymas">
            <a:extLst>
              <a:ext uri="{FF2B5EF4-FFF2-40B4-BE49-F238E27FC236}">
                <a16:creationId xmlns:a16="http://schemas.microsoft.com/office/drawing/2014/main" id="{D4086A18-2138-182C-3124-47FFD96F35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9" y="2897172"/>
            <a:ext cx="6253112" cy="3126556"/>
          </a:xfrm>
          <a:prstGeom prst="rect">
            <a:avLst/>
          </a:prstGeom>
        </p:spPr>
      </p:pic>
    </p:spTree>
    <p:extLst>
      <p:ext uri="{BB962C8B-B14F-4D97-AF65-F5344CB8AC3E}">
        <p14:creationId xmlns:p14="http://schemas.microsoft.com/office/powerpoint/2010/main" val="4102733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65935-9619-C6A6-D7B9-E999019B4367}"/>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E59881F1-2ACD-EB20-449F-E01607FA688E}"/>
              </a:ext>
            </a:extLst>
          </p:cNvPr>
          <p:cNvSpPr>
            <a:spLocks noGrp="1"/>
          </p:cNvSpPr>
          <p:nvPr>
            <p:ph type="title"/>
          </p:nvPr>
        </p:nvSpPr>
        <p:spPr>
          <a:xfrm>
            <a:off x="1618488" y="379159"/>
            <a:ext cx="9905999" cy="1360898"/>
          </a:xfrm>
        </p:spPr>
        <p:txBody>
          <a:bodyPr/>
          <a:lstStyle/>
          <a:p>
            <a:r>
              <a:rPr lang="lt-LT" dirty="0"/>
              <a:t>Potinklio skaičiavimas</a:t>
            </a:r>
            <a:endParaRPr lang="en-US" dirty="0"/>
          </a:p>
        </p:txBody>
      </p:sp>
      <p:sp>
        <p:nvSpPr>
          <p:cNvPr id="3" name="Turinio vietos rezervavimo ženklas 2">
            <a:extLst>
              <a:ext uri="{FF2B5EF4-FFF2-40B4-BE49-F238E27FC236}">
                <a16:creationId xmlns:a16="http://schemas.microsoft.com/office/drawing/2014/main" id="{4DD55AD7-F8DF-8463-4DE1-6DE9CB0301A0}"/>
              </a:ext>
            </a:extLst>
          </p:cNvPr>
          <p:cNvSpPr>
            <a:spLocks noGrp="1"/>
          </p:cNvSpPr>
          <p:nvPr>
            <p:ph idx="1"/>
          </p:nvPr>
        </p:nvSpPr>
        <p:spPr>
          <a:xfrm>
            <a:off x="1289304" y="1550826"/>
            <a:ext cx="9905999" cy="1360898"/>
          </a:xfrm>
        </p:spPr>
        <p:txBody>
          <a:bodyPr>
            <a:normAutofit/>
          </a:bodyPr>
          <a:lstStyle/>
          <a:p>
            <a:pPr marL="0" indent="0">
              <a:buNone/>
            </a:pPr>
            <a:r>
              <a:rPr lang="lt-LT" sz="2800" dirty="0"/>
              <a:t>IP adresas – 192.168.1.16</a:t>
            </a:r>
          </a:p>
          <a:p>
            <a:pPr marL="0" indent="0">
              <a:buNone/>
            </a:pPr>
            <a:r>
              <a:rPr lang="lt-LT" sz="2800" dirty="0"/>
              <a:t>Tinklo kaukė – 255.255.255.0</a:t>
            </a:r>
          </a:p>
          <a:p>
            <a:pPr marL="0" indent="0">
              <a:buNone/>
            </a:pPr>
            <a:endParaRPr lang="lt-LT" sz="3200" dirty="0"/>
          </a:p>
          <a:p>
            <a:pPr marL="0" indent="0">
              <a:buNone/>
            </a:pPr>
            <a:endParaRPr lang="lt-LT" sz="3200" dirty="0"/>
          </a:p>
        </p:txBody>
      </p:sp>
      <p:grpSp>
        <p:nvGrpSpPr>
          <p:cNvPr id="20" name="Grupė 19">
            <a:extLst>
              <a:ext uri="{FF2B5EF4-FFF2-40B4-BE49-F238E27FC236}">
                <a16:creationId xmlns:a16="http://schemas.microsoft.com/office/drawing/2014/main" id="{AA221339-E973-6E4C-6D79-EEE051291869}"/>
              </a:ext>
            </a:extLst>
          </p:cNvPr>
          <p:cNvGrpSpPr/>
          <p:nvPr/>
        </p:nvGrpSpPr>
        <p:grpSpPr>
          <a:xfrm>
            <a:off x="1289304" y="3154680"/>
            <a:ext cx="7202428" cy="830997"/>
            <a:chOff x="1289304" y="3154680"/>
            <a:chExt cx="7202428" cy="830997"/>
          </a:xfrm>
        </p:grpSpPr>
        <p:sp>
          <p:nvSpPr>
            <p:cNvPr id="4" name="TextBox 3">
              <a:extLst>
                <a:ext uri="{FF2B5EF4-FFF2-40B4-BE49-F238E27FC236}">
                  <a16:creationId xmlns:a16="http://schemas.microsoft.com/office/drawing/2014/main" id="{80172ED0-1683-DC66-CE25-D4563EB5A327}"/>
                </a:ext>
              </a:extLst>
            </p:cNvPr>
            <p:cNvSpPr txBox="1"/>
            <p:nvPr/>
          </p:nvSpPr>
          <p:spPr>
            <a:xfrm>
              <a:off x="1289304" y="3154680"/>
              <a:ext cx="2093976" cy="830997"/>
            </a:xfrm>
            <a:prstGeom prst="rect">
              <a:avLst/>
            </a:prstGeom>
            <a:noFill/>
          </p:spPr>
          <p:txBody>
            <a:bodyPr wrap="square" rtlCol="0">
              <a:spAutoFit/>
            </a:bodyPr>
            <a:lstStyle/>
            <a:p>
              <a:r>
                <a:rPr lang="lt-LT" sz="4800" dirty="0"/>
                <a:t>192    .</a:t>
              </a:r>
              <a:endParaRPr lang="en-US" sz="4800" dirty="0"/>
            </a:p>
          </p:txBody>
        </p:sp>
        <p:sp>
          <p:nvSpPr>
            <p:cNvPr id="6" name="TextBox 5">
              <a:extLst>
                <a:ext uri="{FF2B5EF4-FFF2-40B4-BE49-F238E27FC236}">
                  <a16:creationId xmlns:a16="http://schemas.microsoft.com/office/drawing/2014/main" id="{A282EDAE-B184-564D-2B15-845AA80DC1AA}"/>
                </a:ext>
              </a:extLst>
            </p:cNvPr>
            <p:cNvSpPr txBox="1"/>
            <p:nvPr/>
          </p:nvSpPr>
          <p:spPr>
            <a:xfrm>
              <a:off x="3044952" y="3154680"/>
              <a:ext cx="2093976" cy="830997"/>
            </a:xfrm>
            <a:prstGeom prst="rect">
              <a:avLst/>
            </a:prstGeom>
            <a:noFill/>
          </p:spPr>
          <p:txBody>
            <a:bodyPr wrap="square" rtlCol="0">
              <a:spAutoFit/>
            </a:bodyPr>
            <a:lstStyle/>
            <a:p>
              <a:r>
                <a:rPr lang="lt-LT" sz="4800" dirty="0"/>
                <a:t>168    .</a:t>
              </a:r>
              <a:endParaRPr lang="en-US" sz="4800" dirty="0"/>
            </a:p>
          </p:txBody>
        </p:sp>
        <p:sp>
          <p:nvSpPr>
            <p:cNvPr id="8" name="TextBox 7">
              <a:extLst>
                <a:ext uri="{FF2B5EF4-FFF2-40B4-BE49-F238E27FC236}">
                  <a16:creationId xmlns:a16="http://schemas.microsoft.com/office/drawing/2014/main" id="{7C21A021-1F62-B2CA-3D10-4BEAC8CB8136}"/>
                </a:ext>
              </a:extLst>
            </p:cNvPr>
            <p:cNvSpPr txBox="1"/>
            <p:nvPr/>
          </p:nvSpPr>
          <p:spPr>
            <a:xfrm>
              <a:off x="4712210" y="3154680"/>
              <a:ext cx="3779522" cy="830997"/>
            </a:xfrm>
            <a:prstGeom prst="rect">
              <a:avLst/>
            </a:prstGeom>
            <a:noFill/>
          </p:spPr>
          <p:txBody>
            <a:bodyPr wrap="square" rtlCol="0">
              <a:spAutoFit/>
            </a:bodyPr>
            <a:lstStyle/>
            <a:p>
              <a:r>
                <a:rPr lang="lt-LT" sz="4800" dirty="0"/>
                <a:t>   1       .      16</a:t>
              </a:r>
              <a:endParaRPr lang="en-US" sz="4800" dirty="0"/>
            </a:p>
          </p:txBody>
        </p:sp>
      </p:grpSp>
      <p:grpSp>
        <p:nvGrpSpPr>
          <p:cNvPr id="19" name="Grupė 18">
            <a:extLst>
              <a:ext uri="{FF2B5EF4-FFF2-40B4-BE49-F238E27FC236}">
                <a16:creationId xmlns:a16="http://schemas.microsoft.com/office/drawing/2014/main" id="{993655E1-9115-F99C-54D5-DEB29C85B1A5}"/>
              </a:ext>
            </a:extLst>
          </p:cNvPr>
          <p:cNvGrpSpPr/>
          <p:nvPr/>
        </p:nvGrpSpPr>
        <p:grpSpPr>
          <a:xfrm>
            <a:off x="1179576" y="3985676"/>
            <a:ext cx="7891274" cy="485912"/>
            <a:chOff x="1179576" y="3985676"/>
            <a:chExt cx="7891274" cy="485912"/>
          </a:xfrm>
        </p:grpSpPr>
        <p:sp>
          <p:nvSpPr>
            <p:cNvPr id="5" name="TextBox 4">
              <a:extLst>
                <a:ext uri="{FF2B5EF4-FFF2-40B4-BE49-F238E27FC236}">
                  <a16:creationId xmlns:a16="http://schemas.microsoft.com/office/drawing/2014/main" id="{A4788EEC-7E2E-BA04-244E-CB7838074D7E}"/>
                </a:ext>
              </a:extLst>
            </p:cNvPr>
            <p:cNvSpPr txBox="1"/>
            <p:nvPr/>
          </p:nvSpPr>
          <p:spPr>
            <a:xfrm>
              <a:off x="1179576" y="3985677"/>
              <a:ext cx="2093976" cy="461665"/>
            </a:xfrm>
            <a:prstGeom prst="rect">
              <a:avLst/>
            </a:prstGeom>
            <a:noFill/>
          </p:spPr>
          <p:txBody>
            <a:bodyPr wrap="square" rtlCol="0">
              <a:spAutoFit/>
            </a:bodyPr>
            <a:lstStyle/>
            <a:p>
              <a:r>
                <a:rPr lang="en-US" sz="2400" dirty="0"/>
                <a:t>11000000</a:t>
              </a:r>
              <a:r>
                <a:rPr lang="lt-LT" sz="2400" dirty="0"/>
                <a:t> </a:t>
              </a:r>
              <a:r>
                <a:rPr lang="lt-LT" dirty="0"/>
                <a:t>    .</a:t>
              </a:r>
              <a:endParaRPr lang="en-US" dirty="0"/>
            </a:p>
          </p:txBody>
        </p:sp>
        <p:sp>
          <p:nvSpPr>
            <p:cNvPr id="7" name="TextBox 6">
              <a:extLst>
                <a:ext uri="{FF2B5EF4-FFF2-40B4-BE49-F238E27FC236}">
                  <a16:creationId xmlns:a16="http://schemas.microsoft.com/office/drawing/2014/main" id="{361682FC-7F50-7E98-1A60-CC5C40B63A94}"/>
                </a:ext>
              </a:extLst>
            </p:cNvPr>
            <p:cNvSpPr txBox="1"/>
            <p:nvPr/>
          </p:nvSpPr>
          <p:spPr>
            <a:xfrm>
              <a:off x="3044952" y="3985676"/>
              <a:ext cx="2340864" cy="461665"/>
            </a:xfrm>
            <a:prstGeom prst="rect">
              <a:avLst/>
            </a:prstGeom>
            <a:noFill/>
          </p:spPr>
          <p:txBody>
            <a:bodyPr wrap="square" rtlCol="0">
              <a:spAutoFit/>
            </a:bodyPr>
            <a:lstStyle/>
            <a:p>
              <a:r>
                <a:rPr lang="en-US" sz="2400" dirty="0"/>
                <a:t>10101000</a:t>
              </a:r>
              <a:r>
                <a:rPr lang="lt-LT" sz="2400" dirty="0"/>
                <a:t>   .</a:t>
              </a:r>
              <a:endParaRPr lang="en-US" sz="2400" dirty="0"/>
            </a:p>
          </p:txBody>
        </p:sp>
        <p:sp>
          <p:nvSpPr>
            <p:cNvPr id="9" name="TextBox 8">
              <a:extLst>
                <a:ext uri="{FF2B5EF4-FFF2-40B4-BE49-F238E27FC236}">
                  <a16:creationId xmlns:a16="http://schemas.microsoft.com/office/drawing/2014/main" id="{9360923E-0500-7B8D-46FD-55C52728ACFB}"/>
                </a:ext>
              </a:extLst>
            </p:cNvPr>
            <p:cNvSpPr txBox="1"/>
            <p:nvPr/>
          </p:nvSpPr>
          <p:spPr>
            <a:xfrm>
              <a:off x="4712210" y="3997800"/>
              <a:ext cx="2340864" cy="461665"/>
            </a:xfrm>
            <a:prstGeom prst="rect">
              <a:avLst/>
            </a:prstGeom>
            <a:noFill/>
          </p:spPr>
          <p:txBody>
            <a:bodyPr wrap="square" rtlCol="0">
              <a:spAutoFit/>
            </a:bodyPr>
            <a:lstStyle/>
            <a:p>
              <a:r>
                <a:rPr lang="lt-LT" sz="2400" dirty="0"/>
                <a:t>0</a:t>
              </a:r>
              <a:r>
                <a:rPr lang="en-US" sz="2400" dirty="0"/>
                <a:t>0</a:t>
              </a:r>
              <a:r>
                <a:rPr lang="lt-LT" sz="2400" dirty="0"/>
                <a:t>0</a:t>
              </a:r>
              <a:r>
                <a:rPr lang="en-US" sz="2400" dirty="0"/>
                <a:t>0</a:t>
              </a:r>
              <a:r>
                <a:rPr lang="lt-LT" sz="2400" dirty="0"/>
                <a:t>0</a:t>
              </a:r>
              <a:r>
                <a:rPr lang="en-US" sz="2400" dirty="0"/>
                <a:t>00</a:t>
              </a:r>
              <a:r>
                <a:rPr lang="lt-LT" sz="2400" dirty="0"/>
                <a:t>1   .</a:t>
              </a:r>
              <a:endParaRPr lang="en-US" sz="2400" dirty="0"/>
            </a:p>
          </p:txBody>
        </p:sp>
        <p:sp>
          <p:nvSpPr>
            <p:cNvPr id="10" name="TextBox 9">
              <a:extLst>
                <a:ext uri="{FF2B5EF4-FFF2-40B4-BE49-F238E27FC236}">
                  <a16:creationId xmlns:a16="http://schemas.microsoft.com/office/drawing/2014/main" id="{E2C1A4A8-352A-51DC-40FB-D07B53DB622C}"/>
                </a:ext>
              </a:extLst>
            </p:cNvPr>
            <p:cNvSpPr txBox="1"/>
            <p:nvPr/>
          </p:nvSpPr>
          <p:spPr>
            <a:xfrm>
              <a:off x="6729986" y="4009923"/>
              <a:ext cx="2340864" cy="461665"/>
            </a:xfrm>
            <a:prstGeom prst="rect">
              <a:avLst/>
            </a:prstGeom>
            <a:noFill/>
          </p:spPr>
          <p:txBody>
            <a:bodyPr wrap="square" rtlCol="0">
              <a:spAutoFit/>
            </a:bodyPr>
            <a:lstStyle/>
            <a:p>
              <a:r>
                <a:rPr lang="lt-LT" sz="2400" dirty="0"/>
                <a:t>0</a:t>
              </a:r>
              <a:r>
                <a:rPr lang="en-US" sz="2400" dirty="0"/>
                <a:t>0</a:t>
              </a:r>
              <a:r>
                <a:rPr lang="lt-LT" sz="2400" dirty="0"/>
                <a:t>010</a:t>
              </a:r>
              <a:r>
                <a:rPr lang="en-US" sz="2400" dirty="0"/>
                <a:t>00</a:t>
              </a:r>
              <a:r>
                <a:rPr lang="lt-LT" sz="2400" dirty="0"/>
                <a:t>0</a:t>
              </a:r>
              <a:endParaRPr lang="en-US" sz="2400" dirty="0"/>
            </a:p>
          </p:txBody>
        </p:sp>
      </p:grpSp>
      <p:grpSp>
        <p:nvGrpSpPr>
          <p:cNvPr id="21" name="Grupė 20">
            <a:extLst>
              <a:ext uri="{FF2B5EF4-FFF2-40B4-BE49-F238E27FC236}">
                <a16:creationId xmlns:a16="http://schemas.microsoft.com/office/drawing/2014/main" id="{4E69E91E-9E90-67A6-0C6A-E036DDB19C50}"/>
              </a:ext>
            </a:extLst>
          </p:cNvPr>
          <p:cNvGrpSpPr/>
          <p:nvPr/>
        </p:nvGrpSpPr>
        <p:grpSpPr>
          <a:xfrm>
            <a:off x="1191770" y="5307174"/>
            <a:ext cx="7174990" cy="830997"/>
            <a:chOff x="1191770" y="5307174"/>
            <a:chExt cx="7174990" cy="830997"/>
          </a:xfrm>
        </p:grpSpPr>
        <p:sp>
          <p:nvSpPr>
            <p:cNvPr id="11" name="TextBox 10">
              <a:extLst>
                <a:ext uri="{FF2B5EF4-FFF2-40B4-BE49-F238E27FC236}">
                  <a16:creationId xmlns:a16="http://schemas.microsoft.com/office/drawing/2014/main" id="{A4C73BC3-530D-E0A1-097F-27866DEA8453}"/>
                </a:ext>
              </a:extLst>
            </p:cNvPr>
            <p:cNvSpPr txBox="1"/>
            <p:nvPr/>
          </p:nvSpPr>
          <p:spPr>
            <a:xfrm>
              <a:off x="1191770" y="5307174"/>
              <a:ext cx="2093976" cy="830997"/>
            </a:xfrm>
            <a:prstGeom prst="rect">
              <a:avLst/>
            </a:prstGeom>
            <a:noFill/>
          </p:spPr>
          <p:txBody>
            <a:bodyPr wrap="square" rtlCol="0">
              <a:spAutoFit/>
            </a:bodyPr>
            <a:lstStyle/>
            <a:p>
              <a:r>
                <a:rPr lang="lt-LT" sz="4800" dirty="0"/>
                <a:t>255    .</a:t>
              </a:r>
              <a:endParaRPr lang="en-US" sz="4800" dirty="0"/>
            </a:p>
          </p:txBody>
        </p:sp>
        <p:sp>
          <p:nvSpPr>
            <p:cNvPr id="12" name="TextBox 11">
              <a:extLst>
                <a:ext uri="{FF2B5EF4-FFF2-40B4-BE49-F238E27FC236}">
                  <a16:creationId xmlns:a16="http://schemas.microsoft.com/office/drawing/2014/main" id="{8DEFD89E-E966-7919-2492-6A2E88279806}"/>
                </a:ext>
              </a:extLst>
            </p:cNvPr>
            <p:cNvSpPr txBox="1"/>
            <p:nvPr/>
          </p:nvSpPr>
          <p:spPr>
            <a:xfrm>
              <a:off x="2947418" y="5307174"/>
              <a:ext cx="2093976" cy="830997"/>
            </a:xfrm>
            <a:prstGeom prst="rect">
              <a:avLst/>
            </a:prstGeom>
            <a:noFill/>
          </p:spPr>
          <p:txBody>
            <a:bodyPr wrap="square" rtlCol="0">
              <a:spAutoFit/>
            </a:bodyPr>
            <a:lstStyle/>
            <a:p>
              <a:r>
                <a:rPr lang="lt-LT" sz="4800" dirty="0"/>
                <a:t>255    .</a:t>
              </a:r>
              <a:endParaRPr lang="en-US" sz="4800" dirty="0"/>
            </a:p>
          </p:txBody>
        </p:sp>
        <p:sp>
          <p:nvSpPr>
            <p:cNvPr id="13" name="TextBox 12">
              <a:extLst>
                <a:ext uri="{FF2B5EF4-FFF2-40B4-BE49-F238E27FC236}">
                  <a16:creationId xmlns:a16="http://schemas.microsoft.com/office/drawing/2014/main" id="{45574542-AE27-3150-B841-439C21F91ECF}"/>
                </a:ext>
              </a:extLst>
            </p:cNvPr>
            <p:cNvSpPr txBox="1"/>
            <p:nvPr/>
          </p:nvSpPr>
          <p:spPr>
            <a:xfrm>
              <a:off x="4614676" y="5307174"/>
              <a:ext cx="3752084" cy="830997"/>
            </a:xfrm>
            <a:prstGeom prst="rect">
              <a:avLst/>
            </a:prstGeom>
            <a:noFill/>
          </p:spPr>
          <p:txBody>
            <a:bodyPr wrap="square" rtlCol="0">
              <a:spAutoFit/>
            </a:bodyPr>
            <a:lstStyle/>
            <a:p>
              <a:r>
                <a:rPr lang="lt-LT" sz="4800" dirty="0"/>
                <a:t> 255    .      0</a:t>
              </a:r>
              <a:endParaRPr lang="en-US" sz="4800" dirty="0"/>
            </a:p>
          </p:txBody>
        </p:sp>
      </p:grpSp>
      <p:grpSp>
        <p:nvGrpSpPr>
          <p:cNvPr id="18" name="Grupė 17">
            <a:extLst>
              <a:ext uri="{FF2B5EF4-FFF2-40B4-BE49-F238E27FC236}">
                <a16:creationId xmlns:a16="http://schemas.microsoft.com/office/drawing/2014/main" id="{DE48E0F4-F28D-439B-5E4A-544295ACC929}"/>
              </a:ext>
            </a:extLst>
          </p:cNvPr>
          <p:cNvGrpSpPr/>
          <p:nvPr/>
        </p:nvGrpSpPr>
        <p:grpSpPr>
          <a:xfrm>
            <a:off x="1179576" y="4883888"/>
            <a:ext cx="7891274" cy="485912"/>
            <a:chOff x="1179576" y="4883888"/>
            <a:chExt cx="7891274" cy="485912"/>
          </a:xfrm>
        </p:grpSpPr>
        <p:sp>
          <p:nvSpPr>
            <p:cNvPr id="14" name="TextBox 13">
              <a:extLst>
                <a:ext uri="{FF2B5EF4-FFF2-40B4-BE49-F238E27FC236}">
                  <a16:creationId xmlns:a16="http://schemas.microsoft.com/office/drawing/2014/main" id="{8B1D9541-1AC5-A779-D3F5-CEA738A4B230}"/>
                </a:ext>
              </a:extLst>
            </p:cNvPr>
            <p:cNvSpPr txBox="1"/>
            <p:nvPr/>
          </p:nvSpPr>
          <p:spPr>
            <a:xfrm>
              <a:off x="1179576" y="4883889"/>
              <a:ext cx="2093976" cy="461665"/>
            </a:xfrm>
            <a:prstGeom prst="rect">
              <a:avLst/>
            </a:prstGeom>
            <a:noFill/>
          </p:spPr>
          <p:txBody>
            <a:bodyPr wrap="square" rtlCol="0">
              <a:spAutoFit/>
            </a:bodyPr>
            <a:lstStyle/>
            <a:p>
              <a:r>
                <a:rPr lang="en-US" sz="2400" dirty="0"/>
                <a:t>1</a:t>
              </a:r>
              <a:r>
                <a:rPr lang="lt-LT" sz="2400" dirty="0"/>
                <a:t> </a:t>
              </a:r>
              <a:r>
                <a:rPr lang="en-US" sz="2400" dirty="0"/>
                <a:t>1</a:t>
              </a:r>
              <a:r>
                <a:rPr lang="lt-LT" sz="2400" dirty="0"/>
                <a:t> 1 1 1 1 1 1 </a:t>
              </a:r>
              <a:r>
                <a:rPr lang="lt-LT" dirty="0"/>
                <a:t>    .</a:t>
              </a:r>
              <a:endParaRPr lang="en-US" dirty="0"/>
            </a:p>
          </p:txBody>
        </p:sp>
        <p:sp>
          <p:nvSpPr>
            <p:cNvPr id="15" name="TextBox 14">
              <a:extLst>
                <a:ext uri="{FF2B5EF4-FFF2-40B4-BE49-F238E27FC236}">
                  <a16:creationId xmlns:a16="http://schemas.microsoft.com/office/drawing/2014/main" id="{6A096EA5-A5BA-70F8-A5BF-13FC7FBAF083}"/>
                </a:ext>
              </a:extLst>
            </p:cNvPr>
            <p:cNvSpPr txBox="1"/>
            <p:nvPr/>
          </p:nvSpPr>
          <p:spPr>
            <a:xfrm>
              <a:off x="3044952" y="4883888"/>
              <a:ext cx="2340864" cy="461665"/>
            </a:xfrm>
            <a:prstGeom prst="rect">
              <a:avLst/>
            </a:prstGeom>
            <a:noFill/>
          </p:spPr>
          <p:txBody>
            <a:bodyPr wrap="square" rtlCol="0">
              <a:spAutoFit/>
            </a:bodyPr>
            <a:lstStyle/>
            <a:p>
              <a:r>
                <a:rPr lang="lt-LT" sz="2400" dirty="0"/>
                <a:t>1 1 1 1 1 1 1 1  .</a:t>
              </a:r>
              <a:endParaRPr lang="en-US" sz="2400" dirty="0"/>
            </a:p>
          </p:txBody>
        </p:sp>
        <p:sp>
          <p:nvSpPr>
            <p:cNvPr id="16" name="TextBox 15">
              <a:extLst>
                <a:ext uri="{FF2B5EF4-FFF2-40B4-BE49-F238E27FC236}">
                  <a16:creationId xmlns:a16="http://schemas.microsoft.com/office/drawing/2014/main" id="{62E5D9DA-143D-8FDD-4B13-4377077AEE76}"/>
                </a:ext>
              </a:extLst>
            </p:cNvPr>
            <p:cNvSpPr txBox="1"/>
            <p:nvPr/>
          </p:nvSpPr>
          <p:spPr>
            <a:xfrm>
              <a:off x="4712210" y="4896012"/>
              <a:ext cx="2340864" cy="461665"/>
            </a:xfrm>
            <a:prstGeom prst="rect">
              <a:avLst/>
            </a:prstGeom>
            <a:noFill/>
          </p:spPr>
          <p:txBody>
            <a:bodyPr wrap="square" rtlCol="0">
              <a:spAutoFit/>
            </a:bodyPr>
            <a:lstStyle/>
            <a:p>
              <a:r>
                <a:rPr lang="lt-LT" sz="2400" dirty="0"/>
                <a:t> 1 1 1 1 1 1 1 1   .</a:t>
              </a:r>
              <a:endParaRPr lang="en-US" sz="2400" dirty="0"/>
            </a:p>
          </p:txBody>
        </p:sp>
        <p:sp>
          <p:nvSpPr>
            <p:cNvPr id="17" name="TextBox 16">
              <a:extLst>
                <a:ext uri="{FF2B5EF4-FFF2-40B4-BE49-F238E27FC236}">
                  <a16:creationId xmlns:a16="http://schemas.microsoft.com/office/drawing/2014/main" id="{9A9B5C20-AB04-E4B7-77DD-190F20FDA15D}"/>
                </a:ext>
              </a:extLst>
            </p:cNvPr>
            <p:cNvSpPr txBox="1"/>
            <p:nvPr/>
          </p:nvSpPr>
          <p:spPr>
            <a:xfrm>
              <a:off x="6729986" y="4908135"/>
              <a:ext cx="2340864" cy="461665"/>
            </a:xfrm>
            <a:prstGeom prst="rect">
              <a:avLst/>
            </a:prstGeom>
            <a:noFill/>
          </p:spPr>
          <p:txBody>
            <a:bodyPr wrap="square" rtlCol="0">
              <a:spAutoFit/>
            </a:bodyPr>
            <a:lstStyle/>
            <a:p>
              <a:r>
                <a:rPr lang="lt-LT" sz="2400" dirty="0"/>
                <a:t>0</a:t>
              </a:r>
              <a:r>
                <a:rPr lang="en-US" sz="2400" dirty="0"/>
                <a:t>0</a:t>
              </a:r>
              <a:r>
                <a:rPr lang="lt-LT" sz="2400" dirty="0"/>
                <a:t>0</a:t>
              </a:r>
              <a:r>
                <a:rPr lang="en-US" sz="2400" dirty="0"/>
                <a:t>0</a:t>
              </a:r>
              <a:r>
                <a:rPr lang="lt-LT" sz="2400" dirty="0"/>
                <a:t>0</a:t>
              </a:r>
              <a:r>
                <a:rPr lang="en-US" sz="2400" dirty="0"/>
                <a:t>00</a:t>
              </a:r>
              <a:r>
                <a:rPr lang="lt-LT" sz="2400" dirty="0"/>
                <a:t>0</a:t>
              </a:r>
              <a:endParaRPr lang="en-US" sz="2400" dirty="0"/>
            </a:p>
          </p:txBody>
        </p:sp>
      </p:grpSp>
      <p:cxnSp>
        <p:nvCxnSpPr>
          <p:cNvPr id="24" name="Tiesioji jungtis 23">
            <a:extLst>
              <a:ext uri="{FF2B5EF4-FFF2-40B4-BE49-F238E27FC236}">
                <a16:creationId xmlns:a16="http://schemas.microsoft.com/office/drawing/2014/main" id="{2A1E5A60-3CDB-1D3E-C3B4-26ECF8CF4A63}"/>
              </a:ext>
            </a:extLst>
          </p:cNvPr>
          <p:cNvCxnSpPr/>
          <p:nvPr/>
        </p:nvCxnSpPr>
        <p:spPr>
          <a:xfrm>
            <a:off x="1182343" y="4064064"/>
            <a:ext cx="231677" cy="3048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5" name="Tiesioji jungtis 24">
            <a:extLst>
              <a:ext uri="{FF2B5EF4-FFF2-40B4-BE49-F238E27FC236}">
                <a16:creationId xmlns:a16="http://schemas.microsoft.com/office/drawing/2014/main" id="{90B99269-3DE2-94B6-91DD-B3811E654B29}"/>
              </a:ext>
            </a:extLst>
          </p:cNvPr>
          <p:cNvCxnSpPr/>
          <p:nvPr/>
        </p:nvCxnSpPr>
        <p:spPr>
          <a:xfrm>
            <a:off x="1299201" y="4051506"/>
            <a:ext cx="231677" cy="304888"/>
          </a:xfrm>
          <a:prstGeom prst="line">
            <a:avLst/>
          </a:prstGeom>
          <a:ln/>
        </p:spPr>
        <p:style>
          <a:lnRef idx="3">
            <a:schemeClr val="accent1"/>
          </a:lnRef>
          <a:fillRef idx="0">
            <a:schemeClr val="accent1"/>
          </a:fillRef>
          <a:effectRef idx="2">
            <a:schemeClr val="accent1"/>
          </a:effectRef>
          <a:fontRef idx="minor">
            <a:schemeClr val="tx1"/>
          </a:fontRef>
        </p:style>
      </p:cxnSp>
      <p:grpSp>
        <p:nvGrpSpPr>
          <p:cNvPr id="83" name="Grupė 82">
            <a:extLst>
              <a:ext uri="{FF2B5EF4-FFF2-40B4-BE49-F238E27FC236}">
                <a16:creationId xmlns:a16="http://schemas.microsoft.com/office/drawing/2014/main" id="{B1AE1FCE-5AD0-F2B9-6DFF-B7EC120D7505}"/>
              </a:ext>
            </a:extLst>
          </p:cNvPr>
          <p:cNvGrpSpPr/>
          <p:nvPr/>
        </p:nvGrpSpPr>
        <p:grpSpPr>
          <a:xfrm>
            <a:off x="1423918" y="4051506"/>
            <a:ext cx="1231862" cy="312548"/>
            <a:chOff x="1423918" y="4051506"/>
            <a:chExt cx="1231862" cy="312548"/>
          </a:xfrm>
        </p:grpSpPr>
        <p:grpSp>
          <p:nvGrpSpPr>
            <p:cNvPr id="31" name="Grupė 30">
              <a:extLst>
                <a:ext uri="{FF2B5EF4-FFF2-40B4-BE49-F238E27FC236}">
                  <a16:creationId xmlns:a16="http://schemas.microsoft.com/office/drawing/2014/main" id="{20CD3273-4917-4CEB-B77A-8B7D95AAA9FE}"/>
                </a:ext>
              </a:extLst>
            </p:cNvPr>
            <p:cNvGrpSpPr/>
            <p:nvPr/>
          </p:nvGrpSpPr>
          <p:grpSpPr>
            <a:xfrm>
              <a:off x="1423918" y="4051506"/>
              <a:ext cx="636610" cy="312548"/>
              <a:chOff x="1423918" y="4051506"/>
              <a:chExt cx="636610" cy="312548"/>
            </a:xfrm>
          </p:grpSpPr>
          <p:cxnSp>
            <p:nvCxnSpPr>
              <p:cNvPr id="28" name="Tiesioji jungtis 27">
                <a:extLst>
                  <a:ext uri="{FF2B5EF4-FFF2-40B4-BE49-F238E27FC236}">
                    <a16:creationId xmlns:a16="http://schemas.microsoft.com/office/drawing/2014/main" id="{D3C55C36-6061-B81A-8D50-1A0E62CE226F}"/>
                  </a:ext>
                </a:extLst>
              </p:cNvPr>
              <p:cNvCxnSpPr/>
              <p:nvPr/>
            </p:nvCxnSpPr>
            <p:spPr>
              <a:xfrm>
                <a:off x="1423918" y="4051506"/>
                <a:ext cx="231677" cy="3048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9" name="Tiesioji jungtis 28">
                <a:extLst>
                  <a:ext uri="{FF2B5EF4-FFF2-40B4-BE49-F238E27FC236}">
                    <a16:creationId xmlns:a16="http://schemas.microsoft.com/office/drawing/2014/main" id="{3145E841-EC4D-7A20-267A-E2D3E4A222BF}"/>
                  </a:ext>
                </a:extLst>
              </p:cNvPr>
              <p:cNvCxnSpPr/>
              <p:nvPr/>
            </p:nvCxnSpPr>
            <p:spPr>
              <a:xfrm>
                <a:off x="1647187" y="4059166"/>
                <a:ext cx="231677" cy="3048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0" name="Tiesioji jungtis 29">
                <a:extLst>
                  <a:ext uri="{FF2B5EF4-FFF2-40B4-BE49-F238E27FC236}">
                    <a16:creationId xmlns:a16="http://schemas.microsoft.com/office/drawing/2014/main" id="{0BEFF8D1-1C12-5031-42D2-C42CC2F56AF5}"/>
                  </a:ext>
                </a:extLst>
              </p:cNvPr>
              <p:cNvCxnSpPr/>
              <p:nvPr/>
            </p:nvCxnSpPr>
            <p:spPr>
              <a:xfrm>
                <a:off x="1828851" y="4051506"/>
                <a:ext cx="231677" cy="304888"/>
              </a:xfrm>
              <a:prstGeom prst="line">
                <a:avLst/>
              </a:prstGeom>
              <a:ln/>
            </p:spPr>
            <p:style>
              <a:lnRef idx="3">
                <a:schemeClr val="accent1"/>
              </a:lnRef>
              <a:fillRef idx="0">
                <a:schemeClr val="accent1"/>
              </a:fillRef>
              <a:effectRef idx="2">
                <a:schemeClr val="accent1"/>
              </a:effectRef>
              <a:fontRef idx="minor">
                <a:schemeClr val="tx1"/>
              </a:fontRef>
            </p:style>
          </p:cxnSp>
        </p:grpSp>
        <p:grpSp>
          <p:nvGrpSpPr>
            <p:cNvPr id="32" name="Grupė 31">
              <a:extLst>
                <a:ext uri="{FF2B5EF4-FFF2-40B4-BE49-F238E27FC236}">
                  <a16:creationId xmlns:a16="http://schemas.microsoft.com/office/drawing/2014/main" id="{B4CB10AA-43F9-2B02-664A-71849E9E1A55}"/>
                </a:ext>
              </a:extLst>
            </p:cNvPr>
            <p:cNvGrpSpPr/>
            <p:nvPr/>
          </p:nvGrpSpPr>
          <p:grpSpPr>
            <a:xfrm>
              <a:off x="2019170" y="4051506"/>
              <a:ext cx="636610" cy="312548"/>
              <a:chOff x="1423918" y="4051506"/>
              <a:chExt cx="636610" cy="312548"/>
            </a:xfrm>
          </p:grpSpPr>
          <p:cxnSp>
            <p:nvCxnSpPr>
              <p:cNvPr id="33" name="Tiesioji jungtis 32">
                <a:extLst>
                  <a:ext uri="{FF2B5EF4-FFF2-40B4-BE49-F238E27FC236}">
                    <a16:creationId xmlns:a16="http://schemas.microsoft.com/office/drawing/2014/main" id="{DE98C275-14BE-64E1-88E0-3F630CE6192A}"/>
                  </a:ext>
                </a:extLst>
              </p:cNvPr>
              <p:cNvCxnSpPr/>
              <p:nvPr/>
            </p:nvCxnSpPr>
            <p:spPr>
              <a:xfrm>
                <a:off x="1423918" y="4051506"/>
                <a:ext cx="231677" cy="3048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4" name="Tiesioji jungtis 33">
                <a:extLst>
                  <a:ext uri="{FF2B5EF4-FFF2-40B4-BE49-F238E27FC236}">
                    <a16:creationId xmlns:a16="http://schemas.microsoft.com/office/drawing/2014/main" id="{A0D61521-2E12-C39A-7961-88795A77B502}"/>
                  </a:ext>
                </a:extLst>
              </p:cNvPr>
              <p:cNvCxnSpPr/>
              <p:nvPr/>
            </p:nvCxnSpPr>
            <p:spPr>
              <a:xfrm>
                <a:off x="1647187" y="4059166"/>
                <a:ext cx="231677" cy="3048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5" name="Tiesioji jungtis 34">
                <a:extLst>
                  <a:ext uri="{FF2B5EF4-FFF2-40B4-BE49-F238E27FC236}">
                    <a16:creationId xmlns:a16="http://schemas.microsoft.com/office/drawing/2014/main" id="{43998BD4-256F-8DB9-41A7-A4D07B37D2AC}"/>
                  </a:ext>
                </a:extLst>
              </p:cNvPr>
              <p:cNvCxnSpPr/>
              <p:nvPr/>
            </p:nvCxnSpPr>
            <p:spPr>
              <a:xfrm>
                <a:off x="1828851" y="4051506"/>
                <a:ext cx="231677" cy="304888"/>
              </a:xfrm>
              <a:prstGeom prst="line">
                <a:avLst/>
              </a:prstGeom>
              <a:ln/>
            </p:spPr>
            <p:style>
              <a:lnRef idx="3">
                <a:schemeClr val="accent1"/>
              </a:lnRef>
              <a:fillRef idx="0">
                <a:schemeClr val="accent1"/>
              </a:fillRef>
              <a:effectRef idx="2">
                <a:schemeClr val="accent1"/>
              </a:effectRef>
              <a:fontRef idx="minor">
                <a:schemeClr val="tx1"/>
              </a:fontRef>
            </p:style>
          </p:cxnSp>
        </p:grpSp>
      </p:grpSp>
      <p:cxnSp>
        <p:nvCxnSpPr>
          <p:cNvPr id="23" name="Tiesioji jungtis 22">
            <a:extLst>
              <a:ext uri="{FF2B5EF4-FFF2-40B4-BE49-F238E27FC236}">
                <a16:creationId xmlns:a16="http://schemas.microsoft.com/office/drawing/2014/main" id="{1F949B69-58F9-259D-C023-E1500C728B32}"/>
              </a:ext>
            </a:extLst>
          </p:cNvPr>
          <p:cNvCxnSpPr/>
          <p:nvPr/>
        </p:nvCxnSpPr>
        <p:spPr>
          <a:xfrm>
            <a:off x="1191770" y="4908135"/>
            <a:ext cx="231677" cy="3048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6" name="Tiesioji jungtis 25">
            <a:extLst>
              <a:ext uri="{FF2B5EF4-FFF2-40B4-BE49-F238E27FC236}">
                <a16:creationId xmlns:a16="http://schemas.microsoft.com/office/drawing/2014/main" id="{807DDD37-4DA3-AE7C-2F8D-663FAC2628C0}"/>
              </a:ext>
            </a:extLst>
          </p:cNvPr>
          <p:cNvCxnSpPr/>
          <p:nvPr/>
        </p:nvCxnSpPr>
        <p:spPr>
          <a:xfrm>
            <a:off x="1377694" y="4936457"/>
            <a:ext cx="231677" cy="304888"/>
          </a:xfrm>
          <a:prstGeom prst="line">
            <a:avLst/>
          </a:prstGeom>
          <a:ln/>
        </p:spPr>
        <p:style>
          <a:lnRef idx="3">
            <a:schemeClr val="accent1"/>
          </a:lnRef>
          <a:fillRef idx="0">
            <a:schemeClr val="accent1"/>
          </a:fillRef>
          <a:effectRef idx="2">
            <a:schemeClr val="accent1"/>
          </a:effectRef>
          <a:fontRef idx="minor">
            <a:schemeClr val="tx1"/>
          </a:fontRef>
        </p:style>
      </p:cxnSp>
      <p:grpSp>
        <p:nvGrpSpPr>
          <p:cNvPr id="82" name="Grupė 81">
            <a:extLst>
              <a:ext uri="{FF2B5EF4-FFF2-40B4-BE49-F238E27FC236}">
                <a16:creationId xmlns:a16="http://schemas.microsoft.com/office/drawing/2014/main" id="{719AFBD3-8AD2-70AD-1F7F-FE24058A32CF}"/>
              </a:ext>
            </a:extLst>
          </p:cNvPr>
          <p:cNvGrpSpPr/>
          <p:nvPr/>
        </p:nvGrpSpPr>
        <p:grpSpPr>
          <a:xfrm>
            <a:off x="1531349" y="4908135"/>
            <a:ext cx="1134153" cy="355138"/>
            <a:chOff x="1531349" y="4908135"/>
            <a:chExt cx="1134153" cy="355138"/>
          </a:xfrm>
        </p:grpSpPr>
        <p:cxnSp>
          <p:nvCxnSpPr>
            <p:cNvPr id="27" name="Tiesioji jungtis 26">
              <a:extLst>
                <a:ext uri="{FF2B5EF4-FFF2-40B4-BE49-F238E27FC236}">
                  <a16:creationId xmlns:a16="http://schemas.microsoft.com/office/drawing/2014/main" id="{0A06061A-5FB9-97E8-968D-A1C408215792}"/>
                </a:ext>
              </a:extLst>
            </p:cNvPr>
            <p:cNvCxnSpPr/>
            <p:nvPr/>
          </p:nvCxnSpPr>
          <p:spPr>
            <a:xfrm>
              <a:off x="1531349" y="4921137"/>
              <a:ext cx="231677" cy="304888"/>
            </a:xfrm>
            <a:prstGeom prst="line">
              <a:avLst/>
            </a:prstGeom>
            <a:ln/>
          </p:spPr>
          <p:style>
            <a:lnRef idx="3">
              <a:schemeClr val="accent1"/>
            </a:lnRef>
            <a:fillRef idx="0">
              <a:schemeClr val="accent1"/>
            </a:fillRef>
            <a:effectRef idx="2">
              <a:schemeClr val="accent1"/>
            </a:effectRef>
            <a:fontRef idx="minor">
              <a:schemeClr val="tx1"/>
            </a:fontRef>
          </p:style>
        </p:cxnSp>
        <p:grpSp>
          <p:nvGrpSpPr>
            <p:cNvPr id="49" name="Grupė 48">
              <a:extLst>
                <a:ext uri="{FF2B5EF4-FFF2-40B4-BE49-F238E27FC236}">
                  <a16:creationId xmlns:a16="http://schemas.microsoft.com/office/drawing/2014/main" id="{75A6E24C-26C4-8A36-EFEF-FAB86618C2BB}"/>
                </a:ext>
              </a:extLst>
            </p:cNvPr>
            <p:cNvGrpSpPr/>
            <p:nvPr/>
          </p:nvGrpSpPr>
          <p:grpSpPr>
            <a:xfrm>
              <a:off x="1717273" y="4908135"/>
              <a:ext cx="571256" cy="333210"/>
              <a:chOff x="1191770" y="4908135"/>
              <a:chExt cx="571256" cy="333210"/>
            </a:xfrm>
          </p:grpSpPr>
          <p:cxnSp>
            <p:nvCxnSpPr>
              <p:cNvPr id="50" name="Tiesioji jungtis 49">
                <a:extLst>
                  <a:ext uri="{FF2B5EF4-FFF2-40B4-BE49-F238E27FC236}">
                    <a16:creationId xmlns:a16="http://schemas.microsoft.com/office/drawing/2014/main" id="{4834CB1F-D9E2-D1E3-0EDE-B3614E520AAF}"/>
                  </a:ext>
                </a:extLst>
              </p:cNvPr>
              <p:cNvCxnSpPr/>
              <p:nvPr/>
            </p:nvCxnSpPr>
            <p:spPr>
              <a:xfrm>
                <a:off x="1191770" y="4908135"/>
                <a:ext cx="231677" cy="3048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51" name="Tiesioji jungtis 50">
                <a:extLst>
                  <a:ext uri="{FF2B5EF4-FFF2-40B4-BE49-F238E27FC236}">
                    <a16:creationId xmlns:a16="http://schemas.microsoft.com/office/drawing/2014/main" id="{EEBFB66C-47BB-F16E-A964-A9B236597CBA}"/>
                  </a:ext>
                </a:extLst>
              </p:cNvPr>
              <p:cNvCxnSpPr/>
              <p:nvPr/>
            </p:nvCxnSpPr>
            <p:spPr>
              <a:xfrm>
                <a:off x="1377694" y="4936457"/>
                <a:ext cx="231677" cy="3048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52" name="Tiesioji jungtis 51">
                <a:extLst>
                  <a:ext uri="{FF2B5EF4-FFF2-40B4-BE49-F238E27FC236}">
                    <a16:creationId xmlns:a16="http://schemas.microsoft.com/office/drawing/2014/main" id="{A0E57D63-BBFA-CBB5-D823-3F11B6D8A5F4}"/>
                  </a:ext>
                </a:extLst>
              </p:cNvPr>
              <p:cNvCxnSpPr/>
              <p:nvPr/>
            </p:nvCxnSpPr>
            <p:spPr>
              <a:xfrm>
                <a:off x="1531349" y="4921137"/>
                <a:ext cx="231677" cy="304888"/>
              </a:xfrm>
              <a:prstGeom prst="line">
                <a:avLst/>
              </a:prstGeom>
              <a:ln/>
            </p:spPr>
            <p:style>
              <a:lnRef idx="3">
                <a:schemeClr val="accent1"/>
              </a:lnRef>
              <a:fillRef idx="0">
                <a:schemeClr val="accent1"/>
              </a:fillRef>
              <a:effectRef idx="2">
                <a:schemeClr val="accent1"/>
              </a:effectRef>
              <a:fontRef idx="minor">
                <a:schemeClr val="tx1"/>
              </a:fontRef>
            </p:style>
          </p:cxnSp>
        </p:grpSp>
        <p:cxnSp>
          <p:nvCxnSpPr>
            <p:cNvPr id="57" name="Tiesioji jungtis 56">
              <a:extLst>
                <a:ext uri="{FF2B5EF4-FFF2-40B4-BE49-F238E27FC236}">
                  <a16:creationId xmlns:a16="http://schemas.microsoft.com/office/drawing/2014/main" id="{CE5B2448-E3CD-0E7D-F1BB-8094BED1666B}"/>
                </a:ext>
              </a:extLst>
            </p:cNvPr>
            <p:cNvCxnSpPr/>
            <p:nvPr/>
          </p:nvCxnSpPr>
          <p:spPr>
            <a:xfrm>
              <a:off x="2252199" y="4958385"/>
              <a:ext cx="231677" cy="3048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58" name="Tiesioji jungtis 57">
              <a:extLst>
                <a:ext uri="{FF2B5EF4-FFF2-40B4-BE49-F238E27FC236}">
                  <a16:creationId xmlns:a16="http://schemas.microsoft.com/office/drawing/2014/main" id="{05B15E7D-8F0A-2C14-71E3-C2ACF947C675}"/>
                </a:ext>
              </a:extLst>
            </p:cNvPr>
            <p:cNvCxnSpPr/>
            <p:nvPr/>
          </p:nvCxnSpPr>
          <p:spPr>
            <a:xfrm>
              <a:off x="2433825" y="4939573"/>
              <a:ext cx="231677" cy="304888"/>
            </a:xfrm>
            <a:prstGeom prst="line">
              <a:avLst/>
            </a:prstGeom>
            <a:ln/>
          </p:spPr>
          <p:style>
            <a:lnRef idx="3">
              <a:schemeClr val="accent1"/>
            </a:lnRef>
            <a:fillRef idx="0">
              <a:schemeClr val="accent1"/>
            </a:fillRef>
            <a:effectRef idx="2">
              <a:schemeClr val="accent1"/>
            </a:effectRef>
            <a:fontRef idx="minor">
              <a:schemeClr val="tx1"/>
            </a:fontRef>
          </p:style>
        </p:cxnSp>
      </p:grpSp>
      <p:grpSp>
        <p:nvGrpSpPr>
          <p:cNvPr id="60" name="Grupė 59">
            <a:extLst>
              <a:ext uri="{FF2B5EF4-FFF2-40B4-BE49-F238E27FC236}">
                <a16:creationId xmlns:a16="http://schemas.microsoft.com/office/drawing/2014/main" id="{890557FE-1859-4630-ABF8-AEDD67241211}"/>
              </a:ext>
            </a:extLst>
          </p:cNvPr>
          <p:cNvGrpSpPr/>
          <p:nvPr/>
        </p:nvGrpSpPr>
        <p:grpSpPr>
          <a:xfrm>
            <a:off x="3060691" y="4958385"/>
            <a:ext cx="1473732" cy="355138"/>
            <a:chOff x="1191770" y="4908135"/>
            <a:chExt cx="1473732" cy="355138"/>
          </a:xfrm>
        </p:grpSpPr>
        <p:grpSp>
          <p:nvGrpSpPr>
            <p:cNvPr id="61" name="Grupė 60">
              <a:extLst>
                <a:ext uri="{FF2B5EF4-FFF2-40B4-BE49-F238E27FC236}">
                  <a16:creationId xmlns:a16="http://schemas.microsoft.com/office/drawing/2014/main" id="{BEF59B60-E773-BBA0-6461-F86378C6E227}"/>
                </a:ext>
              </a:extLst>
            </p:cNvPr>
            <p:cNvGrpSpPr/>
            <p:nvPr/>
          </p:nvGrpSpPr>
          <p:grpSpPr>
            <a:xfrm>
              <a:off x="1191770" y="4908135"/>
              <a:ext cx="571256" cy="333210"/>
              <a:chOff x="1191770" y="4908135"/>
              <a:chExt cx="571256" cy="333210"/>
            </a:xfrm>
          </p:grpSpPr>
          <p:cxnSp>
            <p:nvCxnSpPr>
              <p:cNvPr id="68" name="Tiesioji jungtis 67">
                <a:extLst>
                  <a:ext uri="{FF2B5EF4-FFF2-40B4-BE49-F238E27FC236}">
                    <a16:creationId xmlns:a16="http://schemas.microsoft.com/office/drawing/2014/main" id="{B5D83469-2D7A-2E64-C7F3-55229A0D4B54}"/>
                  </a:ext>
                </a:extLst>
              </p:cNvPr>
              <p:cNvCxnSpPr/>
              <p:nvPr/>
            </p:nvCxnSpPr>
            <p:spPr>
              <a:xfrm>
                <a:off x="1191770" y="4908135"/>
                <a:ext cx="231677" cy="3048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69" name="Tiesioji jungtis 68">
                <a:extLst>
                  <a:ext uri="{FF2B5EF4-FFF2-40B4-BE49-F238E27FC236}">
                    <a16:creationId xmlns:a16="http://schemas.microsoft.com/office/drawing/2014/main" id="{2AB69D6B-BD99-7DD3-F00D-C346AD74C0F9}"/>
                  </a:ext>
                </a:extLst>
              </p:cNvPr>
              <p:cNvCxnSpPr/>
              <p:nvPr/>
            </p:nvCxnSpPr>
            <p:spPr>
              <a:xfrm>
                <a:off x="1377694" y="4936457"/>
                <a:ext cx="231677" cy="3048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70" name="Tiesioji jungtis 69">
                <a:extLst>
                  <a:ext uri="{FF2B5EF4-FFF2-40B4-BE49-F238E27FC236}">
                    <a16:creationId xmlns:a16="http://schemas.microsoft.com/office/drawing/2014/main" id="{377522D5-3C8F-0C79-D468-38AB9E468C71}"/>
                  </a:ext>
                </a:extLst>
              </p:cNvPr>
              <p:cNvCxnSpPr/>
              <p:nvPr/>
            </p:nvCxnSpPr>
            <p:spPr>
              <a:xfrm>
                <a:off x="1531349" y="4921137"/>
                <a:ext cx="231677" cy="304888"/>
              </a:xfrm>
              <a:prstGeom prst="line">
                <a:avLst/>
              </a:prstGeom>
              <a:ln/>
            </p:spPr>
            <p:style>
              <a:lnRef idx="3">
                <a:schemeClr val="accent1"/>
              </a:lnRef>
              <a:fillRef idx="0">
                <a:schemeClr val="accent1"/>
              </a:fillRef>
              <a:effectRef idx="2">
                <a:schemeClr val="accent1"/>
              </a:effectRef>
              <a:fontRef idx="minor">
                <a:schemeClr val="tx1"/>
              </a:fontRef>
            </p:style>
          </p:cxnSp>
        </p:grpSp>
        <p:grpSp>
          <p:nvGrpSpPr>
            <p:cNvPr id="62" name="Grupė 61">
              <a:extLst>
                <a:ext uri="{FF2B5EF4-FFF2-40B4-BE49-F238E27FC236}">
                  <a16:creationId xmlns:a16="http://schemas.microsoft.com/office/drawing/2014/main" id="{DCABC5DB-2467-F504-AC51-A42BC4DE12A5}"/>
                </a:ext>
              </a:extLst>
            </p:cNvPr>
            <p:cNvGrpSpPr/>
            <p:nvPr/>
          </p:nvGrpSpPr>
          <p:grpSpPr>
            <a:xfrm>
              <a:off x="1717273" y="4908135"/>
              <a:ext cx="571256" cy="333210"/>
              <a:chOff x="1191770" y="4908135"/>
              <a:chExt cx="571256" cy="333210"/>
            </a:xfrm>
          </p:grpSpPr>
          <p:cxnSp>
            <p:nvCxnSpPr>
              <p:cNvPr id="65" name="Tiesioji jungtis 64">
                <a:extLst>
                  <a:ext uri="{FF2B5EF4-FFF2-40B4-BE49-F238E27FC236}">
                    <a16:creationId xmlns:a16="http://schemas.microsoft.com/office/drawing/2014/main" id="{689C90C4-E453-4BD6-2B93-D06304BE14D9}"/>
                  </a:ext>
                </a:extLst>
              </p:cNvPr>
              <p:cNvCxnSpPr/>
              <p:nvPr/>
            </p:nvCxnSpPr>
            <p:spPr>
              <a:xfrm>
                <a:off x="1191770" y="4908135"/>
                <a:ext cx="231677" cy="3048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66" name="Tiesioji jungtis 65">
                <a:extLst>
                  <a:ext uri="{FF2B5EF4-FFF2-40B4-BE49-F238E27FC236}">
                    <a16:creationId xmlns:a16="http://schemas.microsoft.com/office/drawing/2014/main" id="{91705B50-B198-8CCC-FF5A-7181944E8F67}"/>
                  </a:ext>
                </a:extLst>
              </p:cNvPr>
              <p:cNvCxnSpPr/>
              <p:nvPr/>
            </p:nvCxnSpPr>
            <p:spPr>
              <a:xfrm>
                <a:off x="1377694" y="4936457"/>
                <a:ext cx="231677" cy="3048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67" name="Tiesioji jungtis 66">
                <a:extLst>
                  <a:ext uri="{FF2B5EF4-FFF2-40B4-BE49-F238E27FC236}">
                    <a16:creationId xmlns:a16="http://schemas.microsoft.com/office/drawing/2014/main" id="{AF66435A-0F07-4D14-EC0B-FEE505DDD7A8}"/>
                  </a:ext>
                </a:extLst>
              </p:cNvPr>
              <p:cNvCxnSpPr/>
              <p:nvPr/>
            </p:nvCxnSpPr>
            <p:spPr>
              <a:xfrm>
                <a:off x="1531349" y="4921137"/>
                <a:ext cx="231677" cy="304888"/>
              </a:xfrm>
              <a:prstGeom prst="line">
                <a:avLst/>
              </a:prstGeom>
              <a:ln/>
            </p:spPr>
            <p:style>
              <a:lnRef idx="3">
                <a:schemeClr val="accent1"/>
              </a:lnRef>
              <a:fillRef idx="0">
                <a:schemeClr val="accent1"/>
              </a:fillRef>
              <a:effectRef idx="2">
                <a:schemeClr val="accent1"/>
              </a:effectRef>
              <a:fontRef idx="minor">
                <a:schemeClr val="tx1"/>
              </a:fontRef>
            </p:style>
          </p:cxnSp>
        </p:grpSp>
        <p:cxnSp>
          <p:nvCxnSpPr>
            <p:cNvPr id="63" name="Tiesioji jungtis 62">
              <a:extLst>
                <a:ext uri="{FF2B5EF4-FFF2-40B4-BE49-F238E27FC236}">
                  <a16:creationId xmlns:a16="http://schemas.microsoft.com/office/drawing/2014/main" id="{30AFA5CA-2FDD-B561-84CF-D1E1995E71E4}"/>
                </a:ext>
              </a:extLst>
            </p:cNvPr>
            <p:cNvCxnSpPr/>
            <p:nvPr/>
          </p:nvCxnSpPr>
          <p:spPr>
            <a:xfrm>
              <a:off x="2252199" y="4958385"/>
              <a:ext cx="231677" cy="3048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64" name="Tiesioji jungtis 63">
              <a:extLst>
                <a:ext uri="{FF2B5EF4-FFF2-40B4-BE49-F238E27FC236}">
                  <a16:creationId xmlns:a16="http://schemas.microsoft.com/office/drawing/2014/main" id="{F57C95B3-1B1A-52BB-55AF-22D14F9BF299}"/>
                </a:ext>
              </a:extLst>
            </p:cNvPr>
            <p:cNvCxnSpPr/>
            <p:nvPr/>
          </p:nvCxnSpPr>
          <p:spPr>
            <a:xfrm>
              <a:off x="2433825" y="4939573"/>
              <a:ext cx="231677" cy="304888"/>
            </a:xfrm>
            <a:prstGeom prst="line">
              <a:avLst/>
            </a:prstGeom>
            <a:ln/>
          </p:spPr>
          <p:style>
            <a:lnRef idx="3">
              <a:schemeClr val="accent1"/>
            </a:lnRef>
            <a:fillRef idx="0">
              <a:schemeClr val="accent1"/>
            </a:fillRef>
            <a:effectRef idx="2">
              <a:schemeClr val="accent1"/>
            </a:effectRef>
            <a:fontRef idx="minor">
              <a:schemeClr val="tx1"/>
            </a:fontRef>
          </p:style>
        </p:cxnSp>
      </p:grpSp>
      <p:grpSp>
        <p:nvGrpSpPr>
          <p:cNvPr id="71" name="Grupė 70">
            <a:extLst>
              <a:ext uri="{FF2B5EF4-FFF2-40B4-BE49-F238E27FC236}">
                <a16:creationId xmlns:a16="http://schemas.microsoft.com/office/drawing/2014/main" id="{5E728215-F12D-D0E9-C1E7-15650002F01A}"/>
              </a:ext>
            </a:extLst>
          </p:cNvPr>
          <p:cNvGrpSpPr/>
          <p:nvPr/>
        </p:nvGrpSpPr>
        <p:grpSpPr>
          <a:xfrm>
            <a:off x="4826737" y="4939459"/>
            <a:ext cx="1473732" cy="355138"/>
            <a:chOff x="1191770" y="4908135"/>
            <a:chExt cx="1473732" cy="355138"/>
          </a:xfrm>
        </p:grpSpPr>
        <p:grpSp>
          <p:nvGrpSpPr>
            <p:cNvPr id="72" name="Grupė 71">
              <a:extLst>
                <a:ext uri="{FF2B5EF4-FFF2-40B4-BE49-F238E27FC236}">
                  <a16:creationId xmlns:a16="http://schemas.microsoft.com/office/drawing/2014/main" id="{F25273B4-DEFF-6577-B936-D2C3D31C0094}"/>
                </a:ext>
              </a:extLst>
            </p:cNvPr>
            <p:cNvGrpSpPr/>
            <p:nvPr/>
          </p:nvGrpSpPr>
          <p:grpSpPr>
            <a:xfrm>
              <a:off x="1191770" y="4908135"/>
              <a:ext cx="571256" cy="333210"/>
              <a:chOff x="1191770" y="4908135"/>
              <a:chExt cx="571256" cy="333210"/>
            </a:xfrm>
          </p:grpSpPr>
          <p:cxnSp>
            <p:nvCxnSpPr>
              <p:cNvPr id="79" name="Tiesioji jungtis 78">
                <a:extLst>
                  <a:ext uri="{FF2B5EF4-FFF2-40B4-BE49-F238E27FC236}">
                    <a16:creationId xmlns:a16="http://schemas.microsoft.com/office/drawing/2014/main" id="{1F39DEBC-7EAC-8C26-9F13-449892FCD4BE}"/>
                  </a:ext>
                </a:extLst>
              </p:cNvPr>
              <p:cNvCxnSpPr/>
              <p:nvPr/>
            </p:nvCxnSpPr>
            <p:spPr>
              <a:xfrm>
                <a:off x="1191770" y="4908135"/>
                <a:ext cx="231677" cy="3048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80" name="Tiesioji jungtis 79">
                <a:extLst>
                  <a:ext uri="{FF2B5EF4-FFF2-40B4-BE49-F238E27FC236}">
                    <a16:creationId xmlns:a16="http://schemas.microsoft.com/office/drawing/2014/main" id="{5E0FCE29-EEEA-DAAA-E0D0-0A5AD72FFAB5}"/>
                  </a:ext>
                </a:extLst>
              </p:cNvPr>
              <p:cNvCxnSpPr/>
              <p:nvPr/>
            </p:nvCxnSpPr>
            <p:spPr>
              <a:xfrm>
                <a:off x="1377694" y="4936457"/>
                <a:ext cx="231677" cy="3048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81" name="Tiesioji jungtis 80">
                <a:extLst>
                  <a:ext uri="{FF2B5EF4-FFF2-40B4-BE49-F238E27FC236}">
                    <a16:creationId xmlns:a16="http://schemas.microsoft.com/office/drawing/2014/main" id="{962D4429-2BF1-CBA6-D5A0-148ADA6FC95C}"/>
                  </a:ext>
                </a:extLst>
              </p:cNvPr>
              <p:cNvCxnSpPr/>
              <p:nvPr/>
            </p:nvCxnSpPr>
            <p:spPr>
              <a:xfrm>
                <a:off x="1531349" y="4921137"/>
                <a:ext cx="231677" cy="304888"/>
              </a:xfrm>
              <a:prstGeom prst="line">
                <a:avLst/>
              </a:prstGeom>
              <a:ln/>
            </p:spPr>
            <p:style>
              <a:lnRef idx="3">
                <a:schemeClr val="accent1"/>
              </a:lnRef>
              <a:fillRef idx="0">
                <a:schemeClr val="accent1"/>
              </a:fillRef>
              <a:effectRef idx="2">
                <a:schemeClr val="accent1"/>
              </a:effectRef>
              <a:fontRef idx="minor">
                <a:schemeClr val="tx1"/>
              </a:fontRef>
            </p:style>
          </p:cxnSp>
        </p:grpSp>
        <p:grpSp>
          <p:nvGrpSpPr>
            <p:cNvPr id="73" name="Grupė 72">
              <a:extLst>
                <a:ext uri="{FF2B5EF4-FFF2-40B4-BE49-F238E27FC236}">
                  <a16:creationId xmlns:a16="http://schemas.microsoft.com/office/drawing/2014/main" id="{A6CC7C1E-78BE-F161-A100-AB1F11C9AD9F}"/>
                </a:ext>
              </a:extLst>
            </p:cNvPr>
            <p:cNvGrpSpPr/>
            <p:nvPr/>
          </p:nvGrpSpPr>
          <p:grpSpPr>
            <a:xfrm>
              <a:off x="1717273" y="4908135"/>
              <a:ext cx="571256" cy="333210"/>
              <a:chOff x="1191770" y="4908135"/>
              <a:chExt cx="571256" cy="333210"/>
            </a:xfrm>
          </p:grpSpPr>
          <p:cxnSp>
            <p:nvCxnSpPr>
              <p:cNvPr id="76" name="Tiesioji jungtis 75">
                <a:extLst>
                  <a:ext uri="{FF2B5EF4-FFF2-40B4-BE49-F238E27FC236}">
                    <a16:creationId xmlns:a16="http://schemas.microsoft.com/office/drawing/2014/main" id="{61E063F5-BC86-D56B-552D-FF8D55A0905A}"/>
                  </a:ext>
                </a:extLst>
              </p:cNvPr>
              <p:cNvCxnSpPr/>
              <p:nvPr/>
            </p:nvCxnSpPr>
            <p:spPr>
              <a:xfrm>
                <a:off x="1191770" y="4908135"/>
                <a:ext cx="231677" cy="3048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77" name="Tiesioji jungtis 76">
                <a:extLst>
                  <a:ext uri="{FF2B5EF4-FFF2-40B4-BE49-F238E27FC236}">
                    <a16:creationId xmlns:a16="http://schemas.microsoft.com/office/drawing/2014/main" id="{8995897B-0773-2C23-7A06-A3B0BABE5BE9}"/>
                  </a:ext>
                </a:extLst>
              </p:cNvPr>
              <p:cNvCxnSpPr/>
              <p:nvPr/>
            </p:nvCxnSpPr>
            <p:spPr>
              <a:xfrm>
                <a:off x="1377694" y="4936457"/>
                <a:ext cx="231677" cy="3048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78" name="Tiesioji jungtis 77">
                <a:extLst>
                  <a:ext uri="{FF2B5EF4-FFF2-40B4-BE49-F238E27FC236}">
                    <a16:creationId xmlns:a16="http://schemas.microsoft.com/office/drawing/2014/main" id="{9909551C-85B2-A856-DCE5-653688AB4CE7}"/>
                  </a:ext>
                </a:extLst>
              </p:cNvPr>
              <p:cNvCxnSpPr/>
              <p:nvPr/>
            </p:nvCxnSpPr>
            <p:spPr>
              <a:xfrm>
                <a:off x="1531349" y="4921137"/>
                <a:ext cx="231677" cy="304888"/>
              </a:xfrm>
              <a:prstGeom prst="line">
                <a:avLst/>
              </a:prstGeom>
              <a:ln/>
            </p:spPr>
            <p:style>
              <a:lnRef idx="3">
                <a:schemeClr val="accent1"/>
              </a:lnRef>
              <a:fillRef idx="0">
                <a:schemeClr val="accent1"/>
              </a:fillRef>
              <a:effectRef idx="2">
                <a:schemeClr val="accent1"/>
              </a:effectRef>
              <a:fontRef idx="minor">
                <a:schemeClr val="tx1"/>
              </a:fontRef>
            </p:style>
          </p:cxnSp>
        </p:grpSp>
        <p:cxnSp>
          <p:nvCxnSpPr>
            <p:cNvPr id="74" name="Tiesioji jungtis 73">
              <a:extLst>
                <a:ext uri="{FF2B5EF4-FFF2-40B4-BE49-F238E27FC236}">
                  <a16:creationId xmlns:a16="http://schemas.microsoft.com/office/drawing/2014/main" id="{E68A08DE-DA45-A956-44F7-1F302EEAD4D5}"/>
                </a:ext>
              </a:extLst>
            </p:cNvPr>
            <p:cNvCxnSpPr/>
            <p:nvPr/>
          </p:nvCxnSpPr>
          <p:spPr>
            <a:xfrm>
              <a:off x="2252199" y="4958385"/>
              <a:ext cx="231677" cy="3048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75" name="Tiesioji jungtis 74">
              <a:extLst>
                <a:ext uri="{FF2B5EF4-FFF2-40B4-BE49-F238E27FC236}">
                  <a16:creationId xmlns:a16="http://schemas.microsoft.com/office/drawing/2014/main" id="{8CC49341-4DD7-BEF1-D2E3-910FAD335181}"/>
                </a:ext>
              </a:extLst>
            </p:cNvPr>
            <p:cNvCxnSpPr/>
            <p:nvPr/>
          </p:nvCxnSpPr>
          <p:spPr>
            <a:xfrm>
              <a:off x="2433825" y="4939573"/>
              <a:ext cx="231677" cy="304888"/>
            </a:xfrm>
            <a:prstGeom prst="line">
              <a:avLst/>
            </a:prstGeom>
            <a:ln/>
          </p:spPr>
          <p:style>
            <a:lnRef idx="3">
              <a:schemeClr val="accent1"/>
            </a:lnRef>
            <a:fillRef idx="0">
              <a:schemeClr val="accent1"/>
            </a:fillRef>
            <a:effectRef idx="2">
              <a:schemeClr val="accent1"/>
            </a:effectRef>
            <a:fontRef idx="minor">
              <a:schemeClr val="tx1"/>
            </a:fontRef>
          </p:style>
        </p:cxnSp>
      </p:grpSp>
      <p:grpSp>
        <p:nvGrpSpPr>
          <p:cNvPr id="105" name="Grupė 104">
            <a:extLst>
              <a:ext uri="{FF2B5EF4-FFF2-40B4-BE49-F238E27FC236}">
                <a16:creationId xmlns:a16="http://schemas.microsoft.com/office/drawing/2014/main" id="{C4208326-EB54-890E-F987-F481F3C63855}"/>
              </a:ext>
            </a:extLst>
          </p:cNvPr>
          <p:cNvGrpSpPr/>
          <p:nvPr/>
        </p:nvGrpSpPr>
        <p:grpSpPr>
          <a:xfrm>
            <a:off x="3078479" y="4025793"/>
            <a:ext cx="1317151" cy="348789"/>
            <a:chOff x="3078479" y="4025793"/>
            <a:chExt cx="1317151" cy="348789"/>
          </a:xfrm>
        </p:grpSpPr>
        <p:cxnSp>
          <p:nvCxnSpPr>
            <p:cNvPr id="95" name="Tiesioji jungtis 94">
              <a:extLst>
                <a:ext uri="{FF2B5EF4-FFF2-40B4-BE49-F238E27FC236}">
                  <a16:creationId xmlns:a16="http://schemas.microsoft.com/office/drawing/2014/main" id="{0BC2F08A-36D3-D5B7-0A38-C22C5DDF6DD3}"/>
                </a:ext>
              </a:extLst>
            </p:cNvPr>
            <p:cNvCxnSpPr/>
            <p:nvPr/>
          </p:nvCxnSpPr>
          <p:spPr>
            <a:xfrm>
              <a:off x="3078479" y="4059166"/>
              <a:ext cx="231677" cy="3048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96" name="Tiesioji jungtis 95">
              <a:extLst>
                <a:ext uri="{FF2B5EF4-FFF2-40B4-BE49-F238E27FC236}">
                  <a16:creationId xmlns:a16="http://schemas.microsoft.com/office/drawing/2014/main" id="{32D3D857-C74D-9FB4-11D0-DE40F3A6E99A}"/>
                </a:ext>
              </a:extLst>
            </p:cNvPr>
            <p:cNvCxnSpPr/>
            <p:nvPr/>
          </p:nvCxnSpPr>
          <p:spPr>
            <a:xfrm>
              <a:off x="3201683" y="4043587"/>
              <a:ext cx="231677" cy="3048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97" name="Tiesioji jungtis 96">
              <a:extLst>
                <a:ext uri="{FF2B5EF4-FFF2-40B4-BE49-F238E27FC236}">
                  <a16:creationId xmlns:a16="http://schemas.microsoft.com/office/drawing/2014/main" id="{F79983DC-941C-5D4B-25B7-1A128B5D7DD4}"/>
                </a:ext>
              </a:extLst>
            </p:cNvPr>
            <p:cNvCxnSpPr/>
            <p:nvPr/>
          </p:nvCxnSpPr>
          <p:spPr>
            <a:xfrm>
              <a:off x="3373570" y="4057231"/>
              <a:ext cx="231677" cy="3048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98" name="Tiesioji jungtis 97">
              <a:extLst>
                <a:ext uri="{FF2B5EF4-FFF2-40B4-BE49-F238E27FC236}">
                  <a16:creationId xmlns:a16="http://schemas.microsoft.com/office/drawing/2014/main" id="{D82914CF-1906-F5E0-3080-B7922803D154}"/>
                </a:ext>
              </a:extLst>
            </p:cNvPr>
            <p:cNvCxnSpPr/>
            <p:nvPr/>
          </p:nvCxnSpPr>
          <p:spPr>
            <a:xfrm>
              <a:off x="3536718" y="4069694"/>
              <a:ext cx="231677" cy="3048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99" name="Tiesioji jungtis 98">
              <a:extLst>
                <a:ext uri="{FF2B5EF4-FFF2-40B4-BE49-F238E27FC236}">
                  <a16:creationId xmlns:a16="http://schemas.microsoft.com/office/drawing/2014/main" id="{EF3FA72B-7B83-2DC9-002A-6A5E58C33A21}"/>
                </a:ext>
              </a:extLst>
            </p:cNvPr>
            <p:cNvCxnSpPr/>
            <p:nvPr/>
          </p:nvCxnSpPr>
          <p:spPr>
            <a:xfrm>
              <a:off x="3622418" y="4025793"/>
              <a:ext cx="231677" cy="3048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00" name="Tiesioji jungtis 99">
              <a:extLst>
                <a:ext uri="{FF2B5EF4-FFF2-40B4-BE49-F238E27FC236}">
                  <a16:creationId xmlns:a16="http://schemas.microsoft.com/office/drawing/2014/main" id="{6E4E4DED-CCD3-C5D9-A932-1AF4AEA965FE}"/>
                </a:ext>
              </a:extLst>
            </p:cNvPr>
            <p:cNvCxnSpPr/>
            <p:nvPr/>
          </p:nvCxnSpPr>
          <p:spPr>
            <a:xfrm>
              <a:off x="3796935" y="4061573"/>
              <a:ext cx="231677" cy="3048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01" name="Tiesioji jungtis 100">
              <a:extLst>
                <a:ext uri="{FF2B5EF4-FFF2-40B4-BE49-F238E27FC236}">
                  <a16:creationId xmlns:a16="http://schemas.microsoft.com/office/drawing/2014/main" id="{0532955B-BD5C-46B0-18BB-7D9B63445DEC}"/>
                </a:ext>
              </a:extLst>
            </p:cNvPr>
            <p:cNvCxnSpPr/>
            <p:nvPr/>
          </p:nvCxnSpPr>
          <p:spPr>
            <a:xfrm>
              <a:off x="3980444" y="4062672"/>
              <a:ext cx="231677" cy="3048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02" name="Tiesioji jungtis 101">
              <a:extLst>
                <a:ext uri="{FF2B5EF4-FFF2-40B4-BE49-F238E27FC236}">
                  <a16:creationId xmlns:a16="http://schemas.microsoft.com/office/drawing/2014/main" id="{1003144C-E142-83BA-7807-D344C513B3A0}"/>
                </a:ext>
              </a:extLst>
            </p:cNvPr>
            <p:cNvCxnSpPr/>
            <p:nvPr/>
          </p:nvCxnSpPr>
          <p:spPr>
            <a:xfrm>
              <a:off x="4163953" y="4041696"/>
              <a:ext cx="231677" cy="304888"/>
            </a:xfrm>
            <a:prstGeom prst="line">
              <a:avLst/>
            </a:prstGeom>
            <a:ln/>
          </p:spPr>
          <p:style>
            <a:lnRef idx="3">
              <a:schemeClr val="accent1"/>
            </a:lnRef>
            <a:fillRef idx="0">
              <a:schemeClr val="accent1"/>
            </a:fillRef>
            <a:effectRef idx="2">
              <a:schemeClr val="accent1"/>
            </a:effectRef>
            <a:fontRef idx="minor">
              <a:schemeClr val="tx1"/>
            </a:fontRef>
          </p:style>
        </p:cxnSp>
      </p:grpSp>
      <p:grpSp>
        <p:nvGrpSpPr>
          <p:cNvPr id="106" name="Grupė 105">
            <a:extLst>
              <a:ext uri="{FF2B5EF4-FFF2-40B4-BE49-F238E27FC236}">
                <a16:creationId xmlns:a16="http://schemas.microsoft.com/office/drawing/2014/main" id="{2D5464D6-339D-A88E-E05E-B9DCF0FA7E21}"/>
              </a:ext>
            </a:extLst>
          </p:cNvPr>
          <p:cNvGrpSpPr/>
          <p:nvPr/>
        </p:nvGrpSpPr>
        <p:grpSpPr>
          <a:xfrm>
            <a:off x="4787626" y="4057571"/>
            <a:ext cx="1527897" cy="338368"/>
            <a:chOff x="4787626" y="4057571"/>
            <a:chExt cx="1527897" cy="338368"/>
          </a:xfrm>
        </p:grpSpPr>
        <p:grpSp>
          <p:nvGrpSpPr>
            <p:cNvPr id="36" name="Grupė 35">
              <a:extLst>
                <a:ext uri="{FF2B5EF4-FFF2-40B4-BE49-F238E27FC236}">
                  <a16:creationId xmlns:a16="http://schemas.microsoft.com/office/drawing/2014/main" id="{9512C2DD-AE0F-43B4-BF5D-D677B45DA474}"/>
                </a:ext>
              </a:extLst>
            </p:cNvPr>
            <p:cNvGrpSpPr/>
            <p:nvPr/>
          </p:nvGrpSpPr>
          <p:grpSpPr>
            <a:xfrm>
              <a:off x="4787626" y="4083391"/>
              <a:ext cx="636610" cy="312548"/>
              <a:chOff x="1423918" y="4051506"/>
              <a:chExt cx="636610" cy="312548"/>
            </a:xfrm>
          </p:grpSpPr>
          <p:cxnSp>
            <p:nvCxnSpPr>
              <p:cNvPr id="37" name="Tiesioji jungtis 36">
                <a:extLst>
                  <a:ext uri="{FF2B5EF4-FFF2-40B4-BE49-F238E27FC236}">
                    <a16:creationId xmlns:a16="http://schemas.microsoft.com/office/drawing/2014/main" id="{FC5AB05B-CA4E-7DCE-C465-F9A4560F3151}"/>
                  </a:ext>
                </a:extLst>
              </p:cNvPr>
              <p:cNvCxnSpPr/>
              <p:nvPr/>
            </p:nvCxnSpPr>
            <p:spPr>
              <a:xfrm>
                <a:off x="1423918" y="4051506"/>
                <a:ext cx="231677" cy="3048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8" name="Tiesioji jungtis 37">
                <a:extLst>
                  <a:ext uri="{FF2B5EF4-FFF2-40B4-BE49-F238E27FC236}">
                    <a16:creationId xmlns:a16="http://schemas.microsoft.com/office/drawing/2014/main" id="{241A72DD-D84B-41BB-96E6-2BA5A3788F3C}"/>
                  </a:ext>
                </a:extLst>
              </p:cNvPr>
              <p:cNvCxnSpPr/>
              <p:nvPr/>
            </p:nvCxnSpPr>
            <p:spPr>
              <a:xfrm>
                <a:off x="1647187" y="4059166"/>
                <a:ext cx="231677" cy="3048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9" name="Tiesioji jungtis 38">
                <a:extLst>
                  <a:ext uri="{FF2B5EF4-FFF2-40B4-BE49-F238E27FC236}">
                    <a16:creationId xmlns:a16="http://schemas.microsoft.com/office/drawing/2014/main" id="{93FD7F49-7A5C-E94E-9D17-986C7C2FFDC9}"/>
                  </a:ext>
                </a:extLst>
              </p:cNvPr>
              <p:cNvCxnSpPr/>
              <p:nvPr/>
            </p:nvCxnSpPr>
            <p:spPr>
              <a:xfrm>
                <a:off x="1828851" y="4051506"/>
                <a:ext cx="231677" cy="304888"/>
              </a:xfrm>
              <a:prstGeom prst="line">
                <a:avLst/>
              </a:prstGeom>
              <a:ln/>
            </p:spPr>
            <p:style>
              <a:lnRef idx="3">
                <a:schemeClr val="accent1"/>
              </a:lnRef>
              <a:fillRef idx="0">
                <a:schemeClr val="accent1"/>
              </a:fillRef>
              <a:effectRef idx="2">
                <a:schemeClr val="accent1"/>
              </a:effectRef>
              <a:fontRef idx="minor">
                <a:schemeClr val="tx1"/>
              </a:fontRef>
            </p:style>
          </p:cxnSp>
        </p:grpSp>
        <p:grpSp>
          <p:nvGrpSpPr>
            <p:cNvPr id="40" name="Grupė 39">
              <a:extLst>
                <a:ext uri="{FF2B5EF4-FFF2-40B4-BE49-F238E27FC236}">
                  <a16:creationId xmlns:a16="http://schemas.microsoft.com/office/drawing/2014/main" id="{3BE5085D-791A-68DA-C3F5-F860B758830A}"/>
                </a:ext>
              </a:extLst>
            </p:cNvPr>
            <p:cNvGrpSpPr/>
            <p:nvPr/>
          </p:nvGrpSpPr>
          <p:grpSpPr>
            <a:xfrm>
              <a:off x="5355707" y="4082986"/>
              <a:ext cx="636610" cy="312548"/>
              <a:chOff x="1423918" y="4051506"/>
              <a:chExt cx="636610" cy="312548"/>
            </a:xfrm>
          </p:grpSpPr>
          <p:cxnSp>
            <p:nvCxnSpPr>
              <p:cNvPr id="41" name="Tiesioji jungtis 40">
                <a:extLst>
                  <a:ext uri="{FF2B5EF4-FFF2-40B4-BE49-F238E27FC236}">
                    <a16:creationId xmlns:a16="http://schemas.microsoft.com/office/drawing/2014/main" id="{CB03A62D-7B51-2085-5D2F-1D586DCB73C2}"/>
                  </a:ext>
                </a:extLst>
              </p:cNvPr>
              <p:cNvCxnSpPr/>
              <p:nvPr/>
            </p:nvCxnSpPr>
            <p:spPr>
              <a:xfrm>
                <a:off x="1423918" y="4051506"/>
                <a:ext cx="231677" cy="3048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42" name="Tiesioji jungtis 41">
                <a:extLst>
                  <a:ext uri="{FF2B5EF4-FFF2-40B4-BE49-F238E27FC236}">
                    <a16:creationId xmlns:a16="http://schemas.microsoft.com/office/drawing/2014/main" id="{D5CA13B1-9518-E70D-DE9E-B79805DA794D}"/>
                  </a:ext>
                </a:extLst>
              </p:cNvPr>
              <p:cNvCxnSpPr/>
              <p:nvPr/>
            </p:nvCxnSpPr>
            <p:spPr>
              <a:xfrm>
                <a:off x="1647187" y="4059166"/>
                <a:ext cx="231677" cy="3048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43" name="Tiesioji jungtis 42">
                <a:extLst>
                  <a:ext uri="{FF2B5EF4-FFF2-40B4-BE49-F238E27FC236}">
                    <a16:creationId xmlns:a16="http://schemas.microsoft.com/office/drawing/2014/main" id="{4776E774-AC0F-CE3A-05F1-A2D548CA0171}"/>
                  </a:ext>
                </a:extLst>
              </p:cNvPr>
              <p:cNvCxnSpPr/>
              <p:nvPr/>
            </p:nvCxnSpPr>
            <p:spPr>
              <a:xfrm>
                <a:off x="1828851" y="4051506"/>
                <a:ext cx="231677" cy="304888"/>
              </a:xfrm>
              <a:prstGeom prst="line">
                <a:avLst/>
              </a:prstGeom>
              <a:ln/>
            </p:spPr>
            <p:style>
              <a:lnRef idx="3">
                <a:schemeClr val="accent1"/>
              </a:lnRef>
              <a:fillRef idx="0">
                <a:schemeClr val="accent1"/>
              </a:fillRef>
              <a:effectRef idx="2">
                <a:schemeClr val="accent1"/>
              </a:effectRef>
              <a:fontRef idx="minor">
                <a:schemeClr val="tx1"/>
              </a:fontRef>
            </p:style>
          </p:cxnSp>
        </p:grpSp>
        <p:cxnSp>
          <p:nvCxnSpPr>
            <p:cNvPr id="103" name="Tiesioji jungtis 102">
              <a:extLst>
                <a:ext uri="{FF2B5EF4-FFF2-40B4-BE49-F238E27FC236}">
                  <a16:creationId xmlns:a16="http://schemas.microsoft.com/office/drawing/2014/main" id="{99EC0049-C436-017F-8A07-641939A086F5}"/>
                </a:ext>
              </a:extLst>
            </p:cNvPr>
            <p:cNvCxnSpPr/>
            <p:nvPr/>
          </p:nvCxnSpPr>
          <p:spPr>
            <a:xfrm>
              <a:off x="5926240" y="4069694"/>
              <a:ext cx="231677" cy="3048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04" name="Tiesioji jungtis 103">
              <a:extLst>
                <a:ext uri="{FF2B5EF4-FFF2-40B4-BE49-F238E27FC236}">
                  <a16:creationId xmlns:a16="http://schemas.microsoft.com/office/drawing/2014/main" id="{A36674C0-2427-1BA9-5344-6E7438E21696}"/>
                </a:ext>
              </a:extLst>
            </p:cNvPr>
            <p:cNvCxnSpPr/>
            <p:nvPr/>
          </p:nvCxnSpPr>
          <p:spPr>
            <a:xfrm>
              <a:off x="6083846" y="4057571"/>
              <a:ext cx="231677" cy="304888"/>
            </a:xfrm>
            <a:prstGeom prst="line">
              <a:avLst/>
            </a:prstGeom>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22300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fade">
                                      <p:cBhvr>
                                        <p:cTn id="23" dur="500"/>
                                        <p:tgtEl>
                                          <p:spTgt spid="82"/>
                                        </p:tgtEl>
                                      </p:cBhvr>
                                    </p:animEffect>
                                  </p:childTnLst>
                                </p:cTn>
                              </p:par>
                              <p:par>
                                <p:cTn id="24" presetID="10" presetClass="entr" presetSubtype="0" fill="hold" nodeType="with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fade">
                                      <p:cBhvr>
                                        <p:cTn id="26" dur="500"/>
                                        <p:tgtEl>
                                          <p:spTgt spid="8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5"/>
                                        </p:tgtEl>
                                        <p:attrNameLst>
                                          <p:attrName>style.visibility</p:attrName>
                                        </p:attrNameLst>
                                      </p:cBhvr>
                                      <p:to>
                                        <p:strVal val="visible"/>
                                      </p:to>
                                    </p:set>
                                    <p:animEffect transition="in" filter="fade">
                                      <p:cBhvr>
                                        <p:cTn id="31" dur="500"/>
                                        <p:tgtEl>
                                          <p:spTgt spid="105"/>
                                        </p:tgtEl>
                                      </p:cBhvr>
                                    </p:animEffect>
                                  </p:childTnLst>
                                </p:cTn>
                              </p:par>
                              <p:par>
                                <p:cTn id="32" presetID="10" presetClass="entr" presetSubtype="0" fill="hold"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500"/>
                                        <p:tgtEl>
                                          <p:spTgt spid="6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6"/>
                                        </p:tgtEl>
                                        <p:attrNameLst>
                                          <p:attrName>style.visibility</p:attrName>
                                        </p:attrNameLst>
                                      </p:cBhvr>
                                      <p:to>
                                        <p:strVal val="visible"/>
                                      </p:to>
                                    </p:set>
                                    <p:animEffect transition="in" filter="fade">
                                      <p:cBhvr>
                                        <p:cTn id="39" dur="500"/>
                                        <p:tgtEl>
                                          <p:spTgt spid="106"/>
                                        </p:tgtEl>
                                      </p:cBhvr>
                                    </p:animEffect>
                                  </p:childTnLst>
                                </p:cTn>
                              </p:par>
                              <p:par>
                                <p:cTn id="40" presetID="10" presetClass="entr" presetSubtype="0"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fade">
                                      <p:cBhvr>
                                        <p:cTn id="4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BEAA4-4F9A-8282-0C4A-C382D2E3DFE2}"/>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E3570E24-D178-2BEA-0ACD-22FFA180B83A}"/>
              </a:ext>
            </a:extLst>
          </p:cNvPr>
          <p:cNvSpPr>
            <a:spLocks noGrp="1"/>
          </p:cNvSpPr>
          <p:nvPr>
            <p:ph type="title"/>
          </p:nvPr>
        </p:nvSpPr>
        <p:spPr>
          <a:xfrm>
            <a:off x="1618488" y="379159"/>
            <a:ext cx="9905999" cy="1360898"/>
          </a:xfrm>
        </p:spPr>
        <p:txBody>
          <a:bodyPr/>
          <a:lstStyle/>
          <a:p>
            <a:r>
              <a:rPr lang="lt-LT" dirty="0"/>
              <a:t>Potinklio skaičiavimas</a:t>
            </a:r>
            <a:endParaRPr lang="en-US" dirty="0"/>
          </a:p>
        </p:txBody>
      </p:sp>
      <p:sp>
        <p:nvSpPr>
          <p:cNvPr id="3" name="Turinio vietos rezervavimo ženklas 2">
            <a:extLst>
              <a:ext uri="{FF2B5EF4-FFF2-40B4-BE49-F238E27FC236}">
                <a16:creationId xmlns:a16="http://schemas.microsoft.com/office/drawing/2014/main" id="{91006203-D80D-E821-AABC-EF7233C4080C}"/>
              </a:ext>
            </a:extLst>
          </p:cNvPr>
          <p:cNvSpPr>
            <a:spLocks noGrp="1"/>
          </p:cNvSpPr>
          <p:nvPr>
            <p:ph idx="1"/>
          </p:nvPr>
        </p:nvSpPr>
        <p:spPr>
          <a:xfrm>
            <a:off x="1289305" y="1550826"/>
            <a:ext cx="8959596" cy="963774"/>
          </a:xfrm>
        </p:spPr>
        <p:txBody>
          <a:bodyPr>
            <a:normAutofit fontScale="85000" lnSpcReduction="20000"/>
          </a:bodyPr>
          <a:lstStyle/>
          <a:p>
            <a:pPr marL="0" indent="0">
              <a:buNone/>
            </a:pPr>
            <a:r>
              <a:rPr lang="lt-LT" sz="2800" dirty="0"/>
              <a:t>Potinklis – 192.168.1.16</a:t>
            </a:r>
          </a:p>
          <a:p>
            <a:pPr marL="0" indent="0">
              <a:buNone/>
            </a:pPr>
            <a:r>
              <a:rPr lang="lt-LT" sz="2800" dirty="0"/>
              <a:t>Tinklo kaukė – 255.255.255.0</a:t>
            </a:r>
          </a:p>
          <a:p>
            <a:pPr marL="0" indent="0">
              <a:buNone/>
            </a:pPr>
            <a:endParaRPr lang="lt-LT" sz="3200" dirty="0"/>
          </a:p>
          <a:p>
            <a:pPr marL="0" indent="0">
              <a:buNone/>
            </a:pPr>
            <a:endParaRPr lang="lt-LT" sz="3200" dirty="0"/>
          </a:p>
        </p:txBody>
      </p:sp>
      <p:pic>
        <p:nvPicPr>
          <p:cNvPr id="46" name="Paveikslėlis 45">
            <a:extLst>
              <a:ext uri="{FF2B5EF4-FFF2-40B4-BE49-F238E27FC236}">
                <a16:creationId xmlns:a16="http://schemas.microsoft.com/office/drawing/2014/main" id="{4CC142E4-E608-49C2-A8CB-86B25E97A079}"/>
              </a:ext>
            </a:extLst>
          </p:cNvPr>
          <p:cNvPicPr>
            <a:picLocks noChangeAspect="1"/>
          </p:cNvPicPr>
          <p:nvPr/>
        </p:nvPicPr>
        <p:blipFill>
          <a:blip r:embed="rId3"/>
          <a:stretch>
            <a:fillRect/>
          </a:stretch>
        </p:blipFill>
        <p:spPr>
          <a:xfrm>
            <a:off x="6753225" y="1362075"/>
            <a:ext cx="4578752" cy="1790700"/>
          </a:xfrm>
          <a:prstGeom prst="rect">
            <a:avLst/>
          </a:prstGeom>
        </p:spPr>
      </p:pic>
      <p:grpSp>
        <p:nvGrpSpPr>
          <p:cNvPr id="59" name="Grupė 58">
            <a:extLst>
              <a:ext uri="{FF2B5EF4-FFF2-40B4-BE49-F238E27FC236}">
                <a16:creationId xmlns:a16="http://schemas.microsoft.com/office/drawing/2014/main" id="{EC2F7746-5931-E7BC-D574-E1E7EF83A7E6}"/>
              </a:ext>
            </a:extLst>
          </p:cNvPr>
          <p:cNvGrpSpPr/>
          <p:nvPr/>
        </p:nvGrpSpPr>
        <p:grpSpPr>
          <a:xfrm>
            <a:off x="1625596" y="3740242"/>
            <a:ext cx="10190484" cy="830997"/>
            <a:chOff x="1625596" y="3740242"/>
            <a:chExt cx="10190484" cy="830997"/>
          </a:xfrm>
        </p:grpSpPr>
        <p:grpSp>
          <p:nvGrpSpPr>
            <p:cNvPr id="47" name="Grupė 46">
              <a:extLst>
                <a:ext uri="{FF2B5EF4-FFF2-40B4-BE49-F238E27FC236}">
                  <a16:creationId xmlns:a16="http://schemas.microsoft.com/office/drawing/2014/main" id="{DAC6798C-A960-9EAA-F143-90439103A3C6}"/>
                </a:ext>
              </a:extLst>
            </p:cNvPr>
            <p:cNvGrpSpPr/>
            <p:nvPr/>
          </p:nvGrpSpPr>
          <p:grpSpPr>
            <a:xfrm>
              <a:off x="4215384" y="3740242"/>
              <a:ext cx="7600696" cy="830997"/>
              <a:chOff x="1289304" y="3154680"/>
              <a:chExt cx="7600696" cy="830997"/>
            </a:xfrm>
          </p:grpSpPr>
          <p:sp>
            <p:nvSpPr>
              <p:cNvPr id="48" name="TextBox 47">
                <a:extLst>
                  <a:ext uri="{FF2B5EF4-FFF2-40B4-BE49-F238E27FC236}">
                    <a16:creationId xmlns:a16="http://schemas.microsoft.com/office/drawing/2014/main" id="{1F71DE0D-71A2-6AF7-6EBC-1D9A6C2C5E42}"/>
                  </a:ext>
                </a:extLst>
              </p:cNvPr>
              <p:cNvSpPr txBox="1"/>
              <p:nvPr/>
            </p:nvSpPr>
            <p:spPr>
              <a:xfrm>
                <a:off x="1289304" y="3154680"/>
                <a:ext cx="2093976" cy="830997"/>
              </a:xfrm>
              <a:prstGeom prst="rect">
                <a:avLst/>
              </a:prstGeom>
              <a:noFill/>
            </p:spPr>
            <p:txBody>
              <a:bodyPr wrap="square" rtlCol="0">
                <a:spAutoFit/>
              </a:bodyPr>
              <a:lstStyle/>
              <a:p>
                <a:r>
                  <a:rPr lang="lt-LT" sz="4800" dirty="0"/>
                  <a:t>192  .</a:t>
                </a:r>
                <a:endParaRPr lang="en-US" sz="4800" dirty="0"/>
              </a:p>
            </p:txBody>
          </p:sp>
          <p:sp>
            <p:nvSpPr>
              <p:cNvPr id="53" name="TextBox 52">
                <a:extLst>
                  <a:ext uri="{FF2B5EF4-FFF2-40B4-BE49-F238E27FC236}">
                    <a16:creationId xmlns:a16="http://schemas.microsoft.com/office/drawing/2014/main" id="{5E421016-1872-C158-E3AD-ADCC039EDD19}"/>
                  </a:ext>
                </a:extLst>
              </p:cNvPr>
              <p:cNvSpPr txBox="1"/>
              <p:nvPr/>
            </p:nvSpPr>
            <p:spPr>
              <a:xfrm>
                <a:off x="3044952" y="3154680"/>
                <a:ext cx="2093976" cy="830997"/>
              </a:xfrm>
              <a:prstGeom prst="rect">
                <a:avLst/>
              </a:prstGeom>
              <a:noFill/>
            </p:spPr>
            <p:txBody>
              <a:bodyPr wrap="square" rtlCol="0">
                <a:spAutoFit/>
              </a:bodyPr>
              <a:lstStyle/>
              <a:p>
                <a:r>
                  <a:rPr lang="lt-LT" sz="4800" dirty="0"/>
                  <a:t>168  .</a:t>
                </a:r>
                <a:endParaRPr lang="en-US" sz="4800" dirty="0"/>
              </a:p>
            </p:txBody>
          </p:sp>
          <p:sp>
            <p:nvSpPr>
              <p:cNvPr id="54" name="TextBox 53">
                <a:extLst>
                  <a:ext uri="{FF2B5EF4-FFF2-40B4-BE49-F238E27FC236}">
                    <a16:creationId xmlns:a16="http://schemas.microsoft.com/office/drawing/2014/main" id="{4250B89C-8DDF-66C0-D54F-691031BE8BFE}"/>
                  </a:ext>
                </a:extLst>
              </p:cNvPr>
              <p:cNvSpPr txBox="1"/>
              <p:nvPr/>
            </p:nvSpPr>
            <p:spPr>
              <a:xfrm>
                <a:off x="4712210" y="3154680"/>
                <a:ext cx="4177790" cy="830997"/>
              </a:xfrm>
              <a:prstGeom prst="rect">
                <a:avLst/>
              </a:prstGeom>
              <a:noFill/>
            </p:spPr>
            <p:txBody>
              <a:bodyPr wrap="square" rtlCol="0">
                <a:spAutoFit/>
              </a:bodyPr>
              <a:lstStyle/>
              <a:p>
                <a:r>
                  <a:rPr lang="lt-LT" sz="4800" dirty="0"/>
                  <a:t> 1  .  0/24</a:t>
                </a:r>
                <a:endParaRPr lang="en-US" sz="4800" dirty="0"/>
              </a:p>
            </p:txBody>
          </p:sp>
        </p:grpSp>
        <p:sp>
          <p:nvSpPr>
            <p:cNvPr id="56" name="TextBox 55">
              <a:extLst>
                <a:ext uri="{FF2B5EF4-FFF2-40B4-BE49-F238E27FC236}">
                  <a16:creationId xmlns:a16="http://schemas.microsoft.com/office/drawing/2014/main" id="{CE621B75-DAB7-07EE-26CE-C521395F1CAE}"/>
                </a:ext>
              </a:extLst>
            </p:cNvPr>
            <p:cNvSpPr txBox="1"/>
            <p:nvPr/>
          </p:nvSpPr>
          <p:spPr>
            <a:xfrm>
              <a:off x="1625596" y="3832574"/>
              <a:ext cx="2651760" cy="646331"/>
            </a:xfrm>
            <a:prstGeom prst="rect">
              <a:avLst/>
            </a:prstGeom>
            <a:noFill/>
          </p:spPr>
          <p:txBody>
            <a:bodyPr wrap="square" rtlCol="0">
              <a:spAutoFit/>
            </a:bodyPr>
            <a:lstStyle/>
            <a:p>
              <a:r>
                <a:rPr lang="lt-LT" sz="3600" dirty="0"/>
                <a:t>Potinklis:</a:t>
              </a:r>
              <a:endParaRPr lang="en-US" sz="3600" dirty="0"/>
            </a:p>
          </p:txBody>
        </p:sp>
      </p:grpSp>
      <p:sp>
        <p:nvSpPr>
          <p:cNvPr id="84" name="TextBox 83">
            <a:extLst>
              <a:ext uri="{FF2B5EF4-FFF2-40B4-BE49-F238E27FC236}">
                <a16:creationId xmlns:a16="http://schemas.microsoft.com/office/drawing/2014/main" id="{2DECC76C-7421-C905-A5F7-ADD18D953BB8}"/>
              </a:ext>
            </a:extLst>
          </p:cNvPr>
          <p:cNvSpPr txBox="1"/>
          <p:nvPr/>
        </p:nvSpPr>
        <p:spPr>
          <a:xfrm>
            <a:off x="1706879" y="4815079"/>
            <a:ext cx="8542021" cy="646331"/>
          </a:xfrm>
          <a:prstGeom prst="rect">
            <a:avLst/>
          </a:prstGeom>
          <a:noFill/>
        </p:spPr>
        <p:txBody>
          <a:bodyPr wrap="square" rtlCol="0">
            <a:spAutoFit/>
          </a:bodyPr>
          <a:lstStyle/>
          <a:p>
            <a:r>
              <a:rPr lang="lt-LT" sz="3600" dirty="0"/>
              <a:t>IP adresai: 192.168.1.0-192.168.1.255</a:t>
            </a:r>
            <a:endParaRPr lang="en-US" sz="3600" dirty="0"/>
          </a:p>
        </p:txBody>
      </p:sp>
    </p:spTree>
    <p:extLst>
      <p:ext uri="{BB962C8B-B14F-4D97-AF65-F5344CB8AC3E}">
        <p14:creationId xmlns:p14="http://schemas.microsoft.com/office/powerpoint/2010/main" val="254901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043B0-C2B6-58C1-7B2B-562DC6CEDEC3}"/>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A36AFBEA-4E34-F625-05CD-02F2B983F515}"/>
              </a:ext>
            </a:extLst>
          </p:cNvPr>
          <p:cNvSpPr>
            <a:spLocks noGrp="1"/>
          </p:cNvSpPr>
          <p:nvPr>
            <p:ph type="title"/>
          </p:nvPr>
        </p:nvSpPr>
        <p:spPr>
          <a:xfrm>
            <a:off x="1618488" y="379159"/>
            <a:ext cx="9905999" cy="1360898"/>
          </a:xfrm>
        </p:spPr>
        <p:txBody>
          <a:bodyPr/>
          <a:lstStyle/>
          <a:p>
            <a:r>
              <a:rPr lang="lt-LT" dirty="0"/>
              <a:t>Potinklio skaičiavimas</a:t>
            </a:r>
            <a:endParaRPr lang="en-US" dirty="0"/>
          </a:p>
        </p:txBody>
      </p:sp>
      <p:sp>
        <p:nvSpPr>
          <p:cNvPr id="3" name="Turinio vietos rezervavimo ženklas 2">
            <a:extLst>
              <a:ext uri="{FF2B5EF4-FFF2-40B4-BE49-F238E27FC236}">
                <a16:creationId xmlns:a16="http://schemas.microsoft.com/office/drawing/2014/main" id="{557C34E7-DBFF-5B7D-B92B-E5042DE5DBB6}"/>
              </a:ext>
            </a:extLst>
          </p:cNvPr>
          <p:cNvSpPr>
            <a:spLocks noGrp="1"/>
          </p:cNvSpPr>
          <p:nvPr>
            <p:ph idx="1"/>
          </p:nvPr>
        </p:nvSpPr>
        <p:spPr>
          <a:xfrm>
            <a:off x="1289304" y="1550826"/>
            <a:ext cx="9905999" cy="1360898"/>
          </a:xfrm>
        </p:spPr>
        <p:txBody>
          <a:bodyPr>
            <a:normAutofit/>
          </a:bodyPr>
          <a:lstStyle/>
          <a:p>
            <a:pPr marL="0" indent="0">
              <a:buNone/>
            </a:pPr>
            <a:r>
              <a:rPr lang="lt-LT" sz="2800" dirty="0"/>
              <a:t>IP adresas – 192.168.8.33</a:t>
            </a:r>
          </a:p>
          <a:p>
            <a:pPr marL="0" indent="0">
              <a:buNone/>
            </a:pPr>
            <a:r>
              <a:rPr lang="lt-LT" sz="2800" dirty="0"/>
              <a:t>Tinklo kaukė – 255.255.255.224</a:t>
            </a:r>
          </a:p>
          <a:p>
            <a:pPr marL="0" indent="0">
              <a:buNone/>
            </a:pPr>
            <a:endParaRPr lang="lt-LT" sz="3200" dirty="0"/>
          </a:p>
          <a:p>
            <a:pPr marL="0" indent="0">
              <a:buNone/>
            </a:pPr>
            <a:endParaRPr lang="lt-LT" sz="3200" dirty="0"/>
          </a:p>
        </p:txBody>
      </p:sp>
      <p:grpSp>
        <p:nvGrpSpPr>
          <p:cNvPr id="20" name="Grupė 19">
            <a:extLst>
              <a:ext uri="{FF2B5EF4-FFF2-40B4-BE49-F238E27FC236}">
                <a16:creationId xmlns:a16="http://schemas.microsoft.com/office/drawing/2014/main" id="{6824D491-6D72-37A4-D246-610D983F4F3F}"/>
              </a:ext>
            </a:extLst>
          </p:cNvPr>
          <p:cNvGrpSpPr/>
          <p:nvPr/>
        </p:nvGrpSpPr>
        <p:grpSpPr>
          <a:xfrm>
            <a:off x="1289304" y="3154680"/>
            <a:ext cx="7448296" cy="830997"/>
            <a:chOff x="1289304" y="3154680"/>
            <a:chExt cx="7448296" cy="830997"/>
          </a:xfrm>
        </p:grpSpPr>
        <p:sp>
          <p:nvSpPr>
            <p:cNvPr id="4" name="TextBox 3">
              <a:extLst>
                <a:ext uri="{FF2B5EF4-FFF2-40B4-BE49-F238E27FC236}">
                  <a16:creationId xmlns:a16="http://schemas.microsoft.com/office/drawing/2014/main" id="{2C529BE6-47F0-79A0-ACF9-916D2CFC904A}"/>
                </a:ext>
              </a:extLst>
            </p:cNvPr>
            <p:cNvSpPr txBox="1"/>
            <p:nvPr/>
          </p:nvSpPr>
          <p:spPr>
            <a:xfrm>
              <a:off x="1289304" y="3154680"/>
              <a:ext cx="2093976" cy="830997"/>
            </a:xfrm>
            <a:prstGeom prst="rect">
              <a:avLst/>
            </a:prstGeom>
            <a:noFill/>
          </p:spPr>
          <p:txBody>
            <a:bodyPr wrap="square" rtlCol="0">
              <a:spAutoFit/>
            </a:bodyPr>
            <a:lstStyle/>
            <a:p>
              <a:r>
                <a:rPr lang="lt-LT" sz="4800" dirty="0"/>
                <a:t>192    .</a:t>
              </a:r>
              <a:endParaRPr lang="en-US" sz="4800" dirty="0"/>
            </a:p>
          </p:txBody>
        </p:sp>
        <p:sp>
          <p:nvSpPr>
            <p:cNvPr id="6" name="TextBox 5">
              <a:extLst>
                <a:ext uri="{FF2B5EF4-FFF2-40B4-BE49-F238E27FC236}">
                  <a16:creationId xmlns:a16="http://schemas.microsoft.com/office/drawing/2014/main" id="{84B2083B-50C0-5B5D-BE8B-5FA602C1F6EB}"/>
                </a:ext>
              </a:extLst>
            </p:cNvPr>
            <p:cNvSpPr txBox="1"/>
            <p:nvPr/>
          </p:nvSpPr>
          <p:spPr>
            <a:xfrm>
              <a:off x="3044952" y="3154680"/>
              <a:ext cx="2093976" cy="830997"/>
            </a:xfrm>
            <a:prstGeom prst="rect">
              <a:avLst/>
            </a:prstGeom>
            <a:noFill/>
          </p:spPr>
          <p:txBody>
            <a:bodyPr wrap="square" rtlCol="0">
              <a:spAutoFit/>
            </a:bodyPr>
            <a:lstStyle/>
            <a:p>
              <a:r>
                <a:rPr lang="lt-LT" sz="4800" dirty="0"/>
                <a:t>168    .</a:t>
              </a:r>
              <a:endParaRPr lang="en-US" sz="4800" dirty="0"/>
            </a:p>
          </p:txBody>
        </p:sp>
        <p:sp>
          <p:nvSpPr>
            <p:cNvPr id="8" name="TextBox 7">
              <a:extLst>
                <a:ext uri="{FF2B5EF4-FFF2-40B4-BE49-F238E27FC236}">
                  <a16:creationId xmlns:a16="http://schemas.microsoft.com/office/drawing/2014/main" id="{E0DC14E2-5226-0F29-2EBB-41A3DBD2E54F}"/>
                </a:ext>
              </a:extLst>
            </p:cNvPr>
            <p:cNvSpPr txBox="1"/>
            <p:nvPr/>
          </p:nvSpPr>
          <p:spPr>
            <a:xfrm>
              <a:off x="4712210" y="3154680"/>
              <a:ext cx="4025390" cy="830997"/>
            </a:xfrm>
            <a:prstGeom prst="rect">
              <a:avLst/>
            </a:prstGeom>
            <a:noFill/>
          </p:spPr>
          <p:txBody>
            <a:bodyPr wrap="square" rtlCol="0">
              <a:spAutoFit/>
            </a:bodyPr>
            <a:lstStyle/>
            <a:p>
              <a:r>
                <a:rPr lang="lt-LT" sz="4800" dirty="0"/>
                <a:t>   8       .     33</a:t>
              </a:r>
              <a:endParaRPr lang="en-US" sz="4800" dirty="0"/>
            </a:p>
          </p:txBody>
        </p:sp>
      </p:grpSp>
      <p:grpSp>
        <p:nvGrpSpPr>
          <p:cNvPr id="19" name="Grupė 18">
            <a:extLst>
              <a:ext uri="{FF2B5EF4-FFF2-40B4-BE49-F238E27FC236}">
                <a16:creationId xmlns:a16="http://schemas.microsoft.com/office/drawing/2014/main" id="{23301329-91D9-1C2B-39F5-6C6BB4D77A45}"/>
              </a:ext>
            </a:extLst>
          </p:cNvPr>
          <p:cNvGrpSpPr/>
          <p:nvPr/>
        </p:nvGrpSpPr>
        <p:grpSpPr>
          <a:xfrm>
            <a:off x="1179576" y="3985676"/>
            <a:ext cx="7901434" cy="485912"/>
            <a:chOff x="1179576" y="3985676"/>
            <a:chExt cx="7901434" cy="485912"/>
          </a:xfrm>
        </p:grpSpPr>
        <p:sp>
          <p:nvSpPr>
            <p:cNvPr id="5" name="TextBox 4">
              <a:extLst>
                <a:ext uri="{FF2B5EF4-FFF2-40B4-BE49-F238E27FC236}">
                  <a16:creationId xmlns:a16="http://schemas.microsoft.com/office/drawing/2014/main" id="{6B66B2CD-F104-5413-C7E5-7C638F36D05D}"/>
                </a:ext>
              </a:extLst>
            </p:cNvPr>
            <p:cNvSpPr txBox="1"/>
            <p:nvPr/>
          </p:nvSpPr>
          <p:spPr>
            <a:xfrm>
              <a:off x="1179576" y="3985677"/>
              <a:ext cx="2093976" cy="461665"/>
            </a:xfrm>
            <a:prstGeom prst="rect">
              <a:avLst/>
            </a:prstGeom>
            <a:noFill/>
          </p:spPr>
          <p:txBody>
            <a:bodyPr wrap="square" rtlCol="0">
              <a:spAutoFit/>
            </a:bodyPr>
            <a:lstStyle/>
            <a:p>
              <a:r>
                <a:rPr lang="en-US" sz="2400" dirty="0"/>
                <a:t>11000000</a:t>
              </a:r>
              <a:r>
                <a:rPr lang="lt-LT" sz="2400" dirty="0"/>
                <a:t> </a:t>
              </a:r>
              <a:r>
                <a:rPr lang="lt-LT" dirty="0"/>
                <a:t>    .</a:t>
              </a:r>
              <a:endParaRPr lang="en-US" dirty="0"/>
            </a:p>
          </p:txBody>
        </p:sp>
        <p:sp>
          <p:nvSpPr>
            <p:cNvPr id="7" name="TextBox 6">
              <a:extLst>
                <a:ext uri="{FF2B5EF4-FFF2-40B4-BE49-F238E27FC236}">
                  <a16:creationId xmlns:a16="http://schemas.microsoft.com/office/drawing/2014/main" id="{19F50DAC-9922-3807-AD89-D434F8537813}"/>
                </a:ext>
              </a:extLst>
            </p:cNvPr>
            <p:cNvSpPr txBox="1"/>
            <p:nvPr/>
          </p:nvSpPr>
          <p:spPr>
            <a:xfrm>
              <a:off x="3044952" y="3985676"/>
              <a:ext cx="2340864" cy="461665"/>
            </a:xfrm>
            <a:prstGeom prst="rect">
              <a:avLst/>
            </a:prstGeom>
            <a:noFill/>
          </p:spPr>
          <p:txBody>
            <a:bodyPr wrap="square" rtlCol="0">
              <a:spAutoFit/>
            </a:bodyPr>
            <a:lstStyle/>
            <a:p>
              <a:r>
                <a:rPr lang="en-US" sz="2400" dirty="0"/>
                <a:t>10101000</a:t>
              </a:r>
              <a:r>
                <a:rPr lang="lt-LT" sz="2400" dirty="0"/>
                <a:t>   .</a:t>
              </a:r>
              <a:endParaRPr lang="en-US" sz="2400" dirty="0"/>
            </a:p>
          </p:txBody>
        </p:sp>
        <p:sp>
          <p:nvSpPr>
            <p:cNvPr id="9" name="TextBox 8">
              <a:extLst>
                <a:ext uri="{FF2B5EF4-FFF2-40B4-BE49-F238E27FC236}">
                  <a16:creationId xmlns:a16="http://schemas.microsoft.com/office/drawing/2014/main" id="{CE2FA4D9-BFE9-6A75-10B0-8E65C04A187C}"/>
                </a:ext>
              </a:extLst>
            </p:cNvPr>
            <p:cNvSpPr txBox="1"/>
            <p:nvPr/>
          </p:nvSpPr>
          <p:spPr>
            <a:xfrm>
              <a:off x="4712210" y="3997800"/>
              <a:ext cx="2340864" cy="461665"/>
            </a:xfrm>
            <a:prstGeom prst="rect">
              <a:avLst/>
            </a:prstGeom>
            <a:noFill/>
          </p:spPr>
          <p:txBody>
            <a:bodyPr wrap="square" rtlCol="0">
              <a:spAutoFit/>
            </a:bodyPr>
            <a:lstStyle/>
            <a:p>
              <a:r>
                <a:rPr lang="lt-LT" sz="2400" dirty="0"/>
                <a:t>0</a:t>
              </a:r>
              <a:r>
                <a:rPr lang="en-US" sz="2400" dirty="0"/>
                <a:t>0</a:t>
              </a:r>
              <a:r>
                <a:rPr lang="lt-LT" sz="2400" dirty="0"/>
                <a:t>0</a:t>
              </a:r>
              <a:r>
                <a:rPr lang="en-US" sz="2400" dirty="0"/>
                <a:t>0</a:t>
              </a:r>
              <a:r>
                <a:rPr lang="lt-LT" sz="2400" dirty="0"/>
                <a:t>1</a:t>
              </a:r>
              <a:r>
                <a:rPr lang="en-US" sz="2400" dirty="0"/>
                <a:t>00</a:t>
              </a:r>
              <a:r>
                <a:rPr lang="lt-LT" sz="2400" dirty="0"/>
                <a:t>0   .</a:t>
              </a:r>
              <a:endParaRPr lang="en-US" sz="2400" dirty="0"/>
            </a:p>
          </p:txBody>
        </p:sp>
        <p:sp>
          <p:nvSpPr>
            <p:cNvPr id="10" name="TextBox 9">
              <a:extLst>
                <a:ext uri="{FF2B5EF4-FFF2-40B4-BE49-F238E27FC236}">
                  <a16:creationId xmlns:a16="http://schemas.microsoft.com/office/drawing/2014/main" id="{39775C2F-DC96-C170-0FF4-3B95D7948868}"/>
                </a:ext>
              </a:extLst>
            </p:cNvPr>
            <p:cNvSpPr txBox="1"/>
            <p:nvPr/>
          </p:nvSpPr>
          <p:spPr>
            <a:xfrm>
              <a:off x="6740146" y="4009923"/>
              <a:ext cx="2340864" cy="461665"/>
            </a:xfrm>
            <a:prstGeom prst="rect">
              <a:avLst/>
            </a:prstGeom>
            <a:noFill/>
          </p:spPr>
          <p:txBody>
            <a:bodyPr wrap="square" rtlCol="0">
              <a:spAutoFit/>
            </a:bodyPr>
            <a:lstStyle/>
            <a:p>
              <a:r>
                <a:rPr lang="lt-LT" sz="2400" dirty="0"/>
                <a:t>0</a:t>
              </a:r>
              <a:r>
                <a:rPr lang="en-US" sz="2400" dirty="0"/>
                <a:t>0</a:t>
              </a:r>
              <a:r>
                <a:rPr lang="lt-LT" sz="2400" dirty="0"/>
                <a:t>1</a:t>
              </a:r>
              <a:r>
                <a:rPr lang="en-US" sz="2400" dirty="0"/>
                <a:t>0</a:t>
              </a:r>
              <a:r>
                <a:rPr lang="lt-LT" sz="2400" dirty="0"/>
                <a:t>0</a:t>
              </a:r>
              <a:r>
                <a:rPr lang="en-US" sz="2400" dirty="0"/>
                <a:t>00</a:t>
              </a:r>
              <a:r>
                <a:rPr lang="lt-LT" sz="2400" dirty="0"/>
                <a:t>1</a:t>
              </a:r>
              <a:endParaRPr lang="en-US" sz="2400" dirty="0"/>
            </a:p>
          </p:txBody>
        </p:sp>
      </p:grpSp>
      <p:grpSp>
        <p:nvGrpSpPr>
          <p:cNvPr id="21" name="Grupė 20">
            <a:extLst>
              <a:ext uri="{FF2B5EF4-FFF2-40B4-BE49-F238E27FC236}">
                <a16:creationId xmlns:a16="http://schemas.microsoft.com/office/drawing/2014/main" id="{55F05E47-A965-0EFA-7451-2A8054F7FD17}"/>
              </a:ext>
            </a:extLst>
          </p:cNvPr>
          <p:cNvGrpSpPr/>
          <p:nvPr/>
        </p:nvGrpSpPr>
        <p:grpSpPr>
          <a:xfrm>
            <a:off x="1191770" y="5307174"/>
            <a:ext cx="7726680" cy="830997"/>
            <a:chOff x="1191770" y="5307174"/>
            <a:chExt cx="7174990" cy="830997"/>
          </a:xfrm>
        </p:grpSpPr>
        <p:sp>
          <p:nvSpPr>
            <p:cNvPr id="11" name="TextBox 10">
              <a:extLst>
                <a:ext uri="{FF2B5EF4-FFF2-40B4-BE49-F238E27FC236}">
                  <a16:creationId xmlns:a16="http://schemas.microsoft.com/office/drawing/2014/main" id="{35AAA272-DF9D-5AB8-DF13-573F907B3902}"/>
                </a:ext>
              </a:extLst>
            </p:cNvPr>
            <p:cNvSpPr txBox="1"/>
            <p:nvPr/>
          </p:nvSpPr>
          <p:spPr>
            <a:xfrm>
              <a:off x="1191770" y="5307174"/>
              <a:ext cx="2093976" cy="830997"/>
            </a:xfrm>
            <a:prstGeom prst="rect">
              <a:avLst/>
            </a:prstGeom>
            <a:noFill/>
          </p:spPr>
          <p:txBody>
            <a:bodyPr wrap="square" rtlCol="0">
              <a:spAutoFit/>
            </a:bodyPr>
            <a:lstStyle/>
            <a:p>
              <a:r>
                <a:rPr lang="lt-LT" sz="4800" dirty="0"/>
                <a:t>255    .</a:t>
              </a:r>
              <a:endParaRPr lang="en-US" sz="4800" dirty="0"/>
            </a:p>
          </p:txBody>
        </p:sp>
        <p:sp>
          <p:nvSpPr>
            <p:cNvPr id="12" name="TextBox 11">
              <a:extLst>
                <a:ext uri="{FF2B5EF4-FFF2-40B4-BE49-F238E27FC236}">
                  <a16:creationId xmlns:a16="http://schemas.microsoft.com/office/drawing/2014/main" id="{40FD3665-31D9-0B43-DB67-125461DA5E6E}"/>
                </a:ext>
              </a:extLst>
            </p:cNvPr>
            <p:cNvSpPr txBox="1"/>
            <p:nvPr/>
          </p:nvSpPr>
          <p:spPr>
            <a:xfrm>
              <a:off x="2947418" y="5307174"/>
              <a:ext cx="2093976" cy="830997"/>
            </a:xfrm>
            <a:prstGeom prst="rect">
              <a:avLst/>
            </a:prstGeom>
            <a:noFill/>
          </p:spPr>
          <p:txBody>
            <a:bodyPr wrap="square" rtlCol="0">
              <a:spAutoFit/>
            </a:bodyPr>
            <a:lstStyle/>
            <a:p>
              <a:r>
                <a:rPr lang="lt-LT" sz="4800" dirty="0"/>
                <a:t>255    .</a:t>
              </a:r>
              <a:endParaRPr lang="en-US" sz="4800" dirty="0"/>
            </a:p>
          </p:txBody>
        </p:sp>
        <p:sp>
          <p:nvSpPr>
            <p:cNvPr id="13" name="TextBox 12">
              <a:extLst>
                <a:ext uri="{FF2B5EF4-FFF2-40B4-BE49-F238E27FC236}">
                  <a16:creationId xmlns:a16="http://schemas.microsoft.com/office/drawing/2014/main" id="{C46622CD-F4A4-2A53-F130-A989CCC9349D}"/>
                </a:ext>
              </a:extLst>
            </p:cNvPr>
            <p:cNvSpPr txBox="1"/>
            <p:nvPr/>
          </p:nvSpPr>
          <p:spPr>
            <a:xfrm>
              <a:off x="4614676" y="5307174"/>
              <a:ext cx="3752084" cy="830997"/>
            </a:xfrm>
            <a:prstGeom prst="rect">
              <a:avLst/>
            </a:prstGeom>
            <a:noFill/>
          </p:spPr>
          <p:txBody>
            <a:bodyPr wrap="square" rtlCol="0">
              <a:spAutoFit/>
            </a:bodyPr>
            <a:lstStyle/>
            <a:p>
              <a:r>
                <a:rPr lang="lt-LT" sz="4800" dirty="0"/>
                <a:t> 255    .   224</a:t>
              </a:r>
              <a:endParaRPr lang="en-US" sz="4800" dirty="0"/>
            </a:p>
          </p:txBody>
        </p:sp>
      </p:grpSp>
      <p:grpSp>
        <p:nvGrpSpPr>
          <p:cNvPr id="18" name="Grupė 17">
            <a:extLst>
              <a:ext uri="{FF2B5EF4-FFF2-40B4-BE49-F238E27FC236}">
                <a16:creationId xmlns:a16="http://schemas.microsoft.com/office/drawing/2014/main" id="{E678FC7A-D634-10D1-C966-E305BA56F0CB}"/>
              </a:ext>
            </a:extLst>
          </p:cNvPr>
          <p:cNvGrpSpPr/>
          <p:nvPr/>
        </p:nvGrpSpPr>
        <p:grpSpPr>
          <a:xfrm>
            <a:off x="1179576" y="4883888"/>
            <a:ext cx="7891274" cy="485912"/>
            <a:chOff x="1179576" y="4883888"/>
            <a:chExt cx="7891274" cy="485912"/>
          </a:xfrm>
        </p:grpSpPr>
        <p:sp>
          <p:nvSpPr>
            <p:cNvPr id="14" name="TextBox 13">
              <a:extLst>
                <a:ext uri="{FF2B5EF4-FFF2-40B4-BE49-F238E27FC236}">
                  <a16:creationId xmlns:a16="http://schemas.microsoft.com/office/drawing/2014/main" id="{711F4917-4EE1-BD03-A5B6-F474951D7F0B}"/>
                </a:ext>
              </a:extLst>
            </p:cNvPr>
            <p:cNvSpPr txBox="1"/>
            <p:nvPr/>
          </p:nvSpPr>
          <p:spPr>
            <a:xfrm>
              <a:off x="1179576" y="4883889"/>
              <a:ext cx="2093976" cy="461665"/>
            </a:xfrm>
            <a:prstGeom prst="rect">
              <a:avLst/>
            </a:prstGeom>
            <a:noFill/>
          </p:spPr>
          <p:txBody>
            <a:bodyPr wrap="square" rtlCol="0">
              <a:spAutoFit/>
            </a:bodyPr>
            <a:lstStyle/>
            <a:p>
              <a:r>
                <a:rPr lang="en-US" sz="2400" dirty="0"/>
                <a:t>1</a:t>
              </a:r>
              <a:r>
                <a:rPr lang="lt-LT" sz="2400" dirty="0"/>
                <a:t> </a:t>
              </a:r>
              <a:r>
                <a:rPr lang="en-US" sz="2400" dirty="0"/>
                <a:t>1</a:t>
              </a:r>
              <a:r>
                <a:rPr lang="lt-LT" sz="2400" dirty="0"/>
                <a:t> 1 1 1 1 1 1 </a:t>
              </a:r>
              <a:r>
                <a:rPr lang="lt-LT" dirty="0"/>
                <a:t>    .</a:t>
              </a:r>
              <a:endParaRPr lang="en-US" dirty="0"/>
            </a:p>
          </p:txBody>
        </p:sp>
        <p:sp>
          <p:nvSpPr>
            <p:cNvPr id="15" name="TextBox 14">
              <a:extLst>
                <a:ext uri="{FF2B5EF4-FFF2-40B4-BE49-F238E27FC236}">
                  <a16:creationId xmlns:a16="http://schemas.microsoft.com/office/drawing/2014/main" id="{99644AB2-7E2E-81AE-04A7-14697934840E}"/>
                </a:ext>
              </a:extLst>
            </p:cNvPr>
            <p:cNvSpPr txBox="1"/>
            <p:nvPr/>
          </p:nvSpPr>
          <p:spPr>
            <a:xfrm>
              <a:off x="3044952" y="4883888"/>
              <a:ext cx="2340864" cy="461665"/>
            </a:xfrm>
            <a:prstGeom prst="rect">
              <a:avLst/>
            </a:prstGeom>
            <a:noFill/>
          </p:spPr>
          <p:txBody>
            <a:bodyPr wrap="square" rtlCol="0">
              <a:spAutoFit/>
            </a:bodyPr>
            <a:lstStyle/>
            <a:p>
              <a:r>
                <a:rPr lang="lt-LT" sz="2400" dirty="0"/>
                <a:t>1 1 1 1 1 1 1 1  .</a:t>
              </a:r>
              <a:endParaRPr lang="en-US" sz="2400" dirty="0"/>
            </a:p>
          </p:txBody>
        </p:sp>
        <p:sp>
          <p:nvSpPr>
            <p:cNvPr id="16" name="TextBox 15">
              <a:extLst>
                <a:ext uri="{FF2B5EF4-FFF2-40B4-BE49-F238E27FC236}">
                  <a16:creationId xmlns:a16="http://schemas.microsoft.com/office/drawing/2014/main" id="{9C681B41-79A8-5554-3B29-09B3FCC52587}"/>
                </a:ext>
              </a:extLst>
            </p:cNvPr>
            <p:cNvSpPr txBox="1"/>
            <p:nvPr/>
          </p:nvSpPr>
          <p:spPr>
            <a:xfrm>
              <a:off x="4712210" y="4896012"/>
              <a:ext cx="2340864" cy="461665"/>
            </a:xfrm>
            <a:prstGeom prst="rect">
              <a:avLst/>
            </a:prstGeom>
            <a:noFill/>
          </p:spPr>
          <p:txBody>
            <a:bodyPr wrap="square" rtlCol="0">
              <a:spAutoFit/>
            </a:bodyPr>
            <a:lstStyle/>
            <a:p>
              <a:r>
                <a:rPr lang="lt-LT" sz="2400" dirty="0"/>
                <a:t> 1 1 1 1 1 1 1 1   .</a:t>
              </a:r>
              <a:endParaRPr lang="en-US" sz="2400" dirty="0"/>
            </a:p>
          </p:txBody>
        </p:sp>
        <p:sp>
          <p:nvSpPr>
            <p:cNvPr id="17" name="TextBox 16">
              <a:extLst>
                <a:ext uri="{FF2B5EF4-FFF2-40B4-BE49-F238E27FC236}">
                  <a16:creationId xmlns:a16="http://schemas.microsoft.com/office/drawing/2014/main" id="{76C9D9E1-4051-18D3-6BB4-B445413F6312}"/>
                </a:ext>
              </a:extLst>
            </p:cNvPr>
            <p:cNvSpPr txBox="1"/>
            <p:nvPr/>
          </p:nvSpPr>
          <p:spPr>
            <a:xfrm>
              <a:off x="6729986" y="4908135"/>
              <a:ext cx="2340864" cy="461665"/>
            </a:xfrm>
            <a:prstGeom prst="rect">
              <a:avLst/>
            </a:prstGeom>
            <a:noFill/>
          </p:spPr>
          <p:txBody>
            <a:bodyPr wrap="square" rtlCol="0">
              <a:spAutoFit/>
            </a:bodyPr>
            <a:lstStyle/>
            <a:p>
              <a:r>
                <a:rPr lang="lt-LT" sz="2400" dirty="0"/>
                <a:t>1 1 1 00000</a:t>
              </a:r>
              <a:endParaRPr lang="en-US" sz="2400" dirty="0"/>
            </a:p>
          </p:txBody>
        </p:sp>
      </p:grpSp>
    </p:spTree>
    <p:extLst>
      <p:ext uri="{BB962C8B-B14F-4D97-AF65-F5344CB8AC3E}">
        <p14:creationId xmlns:p14="http://schemas.microsoft.com/office/powerpoint/2010/main" val="224706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D41AE-AD56-142E-7438-D73AC275D4B7}"/>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D77BC447-67A4-A33E-17E4-17975C62051B}"/>
              </a:ext>
            </a:extLst>
          </p:cNvPr>
          <p:cNvSpPr>
            <a:spLocks noGrp="1"/>
          </p:cNvSpPr>
          <p:nvPr>
            <p:ph type="title"/>
          </p:nvPr>
        </p:nvSpPr>
        <p:spPr>
          <a:xfrm>
            <a:off x="1618488" y="379159"/>
            <a:ext cx="9905999" cy="1360898"/>
          </a:xfrm>
        </p:spPr>
        <p:txBody>
          <a:bodyPr/>
          <a:lstStyle/>
          <a:p>
            <a:r>
              <a:rPr lang="lt-LT" dirty="0"/>
              <a:t>Potinklio skaičiavimas</a:t>
            </a:r>
            <a:endParaRPr lang="en-US" dirty="0"/>
          </a:p>
        </p:txBody>
      </p:sp>
      <p:sp>
        <p:nvSpPr>
          <p:cNvPr id="3" name="Turinio vietos rezervavimo ženklas 2">
            <a:extLst>
              <a:ext uri="{FF2B5EF4-FFF2-40B4-BE49-F238E27FC236}">
                <a16:creationId xmlns:a16="http://schemas.microsoft.com/office/drawing/2014/main" id="{A4914CD1-C699-BAF8-B745-062C21995BEC}"/>
              </a:ext>
            </a:extLst>
          </p:cNvPr>
          <p:cNvSpPr>
            <a:spLocks noGrp="1"/>
          </p:cNvSpPr>
          <p:nvPr>
            <p:ph idx="1"/>
          </p:nvPr>
        </p:nvSpPr>
        <p:spPr>
          <a:xfrm>
            <a:off x="1289305" y="1550826"/>
            <a:ext cx="8959596" cy="963774"/>
          </a:xfrm>
        </p:spPr>
        <p:txBody>
          <a:bodyPr>
            <a:normAutofit fontScale="85000" lnSpcReduction="20000"/>
          </a:bodyPr>
          <a:lstStyle/>
          <a:p>
            <a:pPr marL="0" indent="0">
              <a:buNone/>
            </a:pPr>
            <a:r>
              <a:rPr lang="lt-LT" sz="2800" dirty="0"/>
              <a:t>Potinklis – 192.168.8.33</a:t>
            </a:r>
          </a:p>
          <a:p>
            <a:pPr marL="0" indent="0">
              <a:buNone/>
            </a:pPr>
            <a:r>
              <a:rPr lang="lt-LT" sz="2800" dirty="0"/>
              <a:t>Tinklo kaukė – 255.255.255.224</a:t>
            </a:r>
          </a:p>
          <a:p>
            <a:pPr marL="0" indent="0">
              <a:buNone/>
            </a:pPr>
            <a:endParaRPr lang="lt-LT" sz="3200" dirty="0"/>
          </a:p>
          <a:p>
            <a:pPr marL="0" indent="0">
              <a:buNone/>
            </a:pPr>
            <a:endParaRPr lang="lt-LT" sz="3200" dirty="0"/>
          </a:p>
        </p:txBody>
      </p:sp>
      <p:grpSp>
        <p:nvGrpSpPr>
          <p:cNvPr id="59" name="Grupė 58">
            <a:extLst>
              <a:ext uri="{FF2B5EF4-FFF2-40B4-BE49-F238E27FC236}">
                <a16:creationId xmlns:a16="http://schemas.microsoft.com/office/drawing/2014/main" id="{B9923B4E-69B0-8420-C3E0-257CE5B2C72C}"/>
              </a:ext>
            </a:extLst>
          </p:cNvPr>
          <p:cNvGrpSpPr/>
          <p:nvPr/>
        </p:nvGrpSpPr>
        <p:grpSpPr>
          <a:xfrm>
            <a:off x="1625596" y="3740242"/>
            <a:ext cx="10190484" cy="830997"/>
            <a:chOff x="1625596" y="3740242"/>
            <a:chExt cx="10190484" cy="830997"/>
          </a:xfrm>
        </p:grpSpPr>
        <p:grpSp>
          <p:nvGrpSpPr>
            <p:cNvPr id="47" name="Grupė 46">
              <a:extLst>
                <a:ext uri="{FF2B5EF4-FFF2-40B4-BE49-F238E27FC236}">
                  <a16:creationId xmlns:a16="http://schemas.microsoft.com/office/drawing/2014/main" id="{4BE5688C-2B95-F5EF-10E4-A253D446A222}"/>
                </a:ext>
              </a:extLst>
            </p:cNvPr>
            <p:cNvGrpSpPr/>
            <p:nvPr/>
          </p:nvGrpSpPr>
          <p:grpSpPr>
            <a:xfrm>
              <a:off x="4215384" y="3740242"/>
              <a:ext cx="7600696" cy="830997"/>
              <a:chOff x="1289304" y="3154680"/>
              <a:chExt cx="7600696" cy="830997"/>
            </a:xfrm>
          </p:grpSpPr>
          <p:sp>
            <p:nvSpPr>
              <p:cNvPr id="48" name="TextBox 47">
                <a:extLst>
                  <a:ext uri="{FF2B5EF4-FFF2-40B4-BE49-F238E27FC236}">
                    <a16:creationId xmlns:a16="http://schemas.microsoft.com/office/drawing/2014/main" id="{0F54B4B4-86B8-2121-7D2A-DB9DC489852F}"/>
                  </a:ext>
                </a:extLst>
              </p:cNvPr>
              <p:cNvSpPr txBox="1"/>
              <p:nvPr/>
            </p:nvSpPr>
            <p:spPr>
              <a:xfrm>
                <a:off x="1289304" y="3154680"/>
                <a:ext cx="2093976" cy="830997"/>
              </a:xfrm>
              <a:prstGeom prst="rect">
                <a:avLst/>
              </a:prstGeom>
              <a:noFill/>
            </p:spPr>
            <p:txBody>
              <a:bodyPr wrap="square" rtlCol="0">
                <a:spAutoFit/>
              </a:bodyPr>
              <a:lstStyle/>
              <a:p>
                <a:r>
                  <a:rPr lang="lt-LT" sz="4800" dirty="0"/>
                  <a:t>192  .</a:t>
                </a:r>
                <a:endParaRPr lang="en-US" sz="4800" dirty="0"/>
              </a:p>
            </p:txBody>
          </p:sp>
          <p:sp>
            <p:nvSpPr>
              <p:cNvPr id="53" name="TextBox 52">
                <a:extLst>
                  <a:ext uri="{FF2B5EF4-FFF2-40B4-BE49-F238E27FC236}">
                    <a16:creationId xmlns:a16="http://schemas.microsoft.com/office/drawing/2014/main" id="{49D559F2-87E5-565B-CFAF-980360C4D8A9}"/>
                  </a:ext>
                </a:extLst>
              </p:cNvPr>
              <p:cNvSpPr txBox="1"/>
              <p:nvPr/>
            </p:nvSpPr>
            <p:spPr>
              <a:xfrm>
                <a:off x="3044952" y="3154680"/>
                <a:ext cx="2093976" cy="830997"/>
              </a:xfrm>
              <a:prstGeom prst="rect">
                <a:avLst/>
              </a:prstGeom>
              <a:noFill/>
            </p:spPr>
            <p:txBody>
              <a:bodyPr wrap="square" rtlCol="0">
                <a:spAutoFit/>
              </a:bodyPr>
              <a:lstStyle/>
              <a:p>
                <a:r>
                  <a:rPr lang="lt-LT" sz="4800" dirty="0"/>
                  <a:t>168  .</a:t>
                </a:r>
                <a:endParaRPr lang="en-US" sz="4800" dirty="0"/>
              </a:p>
            </p:txBody>
          </p:sp>
          <p:sp>
            <p:nvSpPr>
              <p:cNvPr id="54" name="TextBox 53">
                <a:extLst>
                  <a:ext uri="{FF2B5EF4-FFF2-40B4-BE49-F238E27FC236}">
                    <a16:creationId xmlns:a16="http://schemas.microsoft.com/office/drawing/2014/main" id="{F40B6573-B477-4CAF-76D6-45717F729E0C}"/>
                  </a:ext>
                </a:extLst>
              </p:cNvPr>
              <p:cNvSpPr txBox="1"/>
              <p:nvPr/>
            </p:nvSpPr>
            <p:spPr>
              <a:xfrm>
                <a:off x="4712210" y="3154680"/>
                <a:ext cx="4177790" cy="830997"/>
              </a:xfrm>
              <a:prstGeom prst="rect">
                <a:avLst/>
              </a:prstGeom>
              <a:noFill/>
            </p:spPr>
            <p:txBody>
              <a:bodyPr wrap="square" rtlCol="0">
                <a:spAutoFit/>
              </a:bodyPr>
              <a:lstStyle/>
              <a:p>
                <a:r>
                  <a:rPr lang="lt-LT" sz="4800" dirty="0"/>
                  <a:t> 8  .  32/27</a:t>
                </a:r>
                <a:endParaRPr lang="en-US" sz="4800" dirty="0"/>
              </a:p>
            </p:txBody>
          </p:sp>
        </p:grpSp>
        <p:sp>
          <p:nvSpPr>
            <p:cNvPr id="56" name="TextBox 55">
              <a:extLst>
                <a:ext uri="{FF2B5EF4-FFF2-40B4-BE49-F238E27FC236}">
                  <a16:creationId xmlns:a16="http://schemas.microsoft.com/office/drawing/2014/main" id="{A549AC35-6CE2-EF8F-D43F-39B1C038FE49}"/>
                </a:ext>
              </a:extLst>
            </p:cNvPr>
            <p:cNvSpPr txBox="1"/>
            <p:nvPr/>
          </p:nvSpPr>
          <p:spPr>
            <a:xfrm>
              <a:off x="1625596" y="3832574"/>
              <a:ext cx="2651760" cy="646331"/>
            </a:xfrm>
            <a:prstGeom prst="rect">
              <a:avLst/>
            </a:prstGeom>
            <a:noFill/>
          </p:spPr>
          <p:txBody>
            <a:bodyPr wrap="square" rtlCol="0">
              <a:spAutoFit/>
            </a:bodyPr>
            <a:lstStyle/>
            <a:p>
              <a:r>
                <a:rPr lang="lt-LT" sz="3600" dirty="0"/>
                <a:t>Potinklis:</a:t>
              </a:r>
              <a:endParaRPr lang="en-US" sz="3600" dirty="0"/>
            </a:p>
          </p:txBody>
        </p:sp>
      </p:grpSp>
      <p:sp>
        <p:nvSpPr>
          <p:cNvPr id="84" name="TextBox 83">
            <a:extLst>
              <a:ext uri="{FF2B5EF4-FFF2-40B4-BE49-F238E27FC236}">
                <a16:creationId xmlns:a16="http://schemas.microsoft.com/office/drawing/2014/main" id="{1904AD79-C4C3-5020-5BFD-709EFFEF4091}"/>
              </a:ext>
            </a:extLst>
          </p:cNvPr>
          <p:cNvSpPr txBox="1"/>
          <p:nvPr/>
        </p:nvSpPr>
        <p:spPr>
          <a:xfrm>
            <a:off x="1706879" y="4815079"/>
            <a:ext cx="8542021" cy="646331"/>
          </a:xfrm>
          <a:prstGeom prst="rect">
            <a:avLst/>
          </a:prstGeom>
          <a:noFill/>
        </p:spPr>
        <p:txBody>
          <a:bodyPr wrap="square" rtlCol="0">
            <a:spAutoFit/>
          </a:bodyPr>
          <a:lstStyle/>
          <a:p>
            <a:r>
              <a:rPr lang="lt-LT" sz="3600" dirty="0"/>
              <a:t>IP adresai: 192.168.8.32-192.168.8.63</a:t>
            </a:r>
            <a:endParaRPr lang="en-US" sz="3600" dirty="0"/>
          </a:p>
        </p:txBody>
      </p:sp>
    </p:spTree>
    <p:extLst>
      <p:ext uri="{BB962C8B-B14F-4D97-AF65-F5344CB8AC3E}">
        <p14:creationId xmlns:p14="http://schemas.microsoft.com/office/powerpoint/2010/main" val="211580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1C00C62-9101-359C-C01B-E2F592007E79}"/>
              </a:ext>
            </a:extLst>
          </p:cNvPr>
          <p:cNvSpPr>
            <a:spLocks noGrp="1"/>
          </p:cNvSpPr>
          <p:nvPr>
            <p:ph type="title"/>
          </p:nvPr>
        </p:nvSpPr>
        <p:spPr/>
        <p:txBody>
          <a:bodyPr/>
          <a:lstStyle/>
          <a:p>
            <a:r>
              <a:rPr lang="lt-LT" dirty="0"/>
              <a:t>Potinklio skaičiavimas</a:t>
            </a:r>
            <a:endParaRPr lang="en-US" dirty="0"/>
          </a:p>
        </p:txBody>
      </p:sp>
      <p:sp>
        <p:nvSpPr>
          <p:cNvPr id="3" name="Turinio vietos rezervavimo ženklas 2">
            <a:extLst>
              <a:ext uri="{FF2B5EF4-FFF2-40B4-BE49-F238E27FC236}">
                <a16:creationId xmlns:a16="http://schemas.microsoft.com/office/drawing/2014/main" id="{A3CEBB5B-DCFB-8942-D729-A3C8E8165F85}"/>
              </a:ext>
            </a:extLst>
          </p:cNvPr>
          <p:cNvSpPr>
            <a:spLocks noGrp="1"/>
          </p:cNvSpPr>
          <p:nvPr>
            <p:ph idx="1"/>
          </p:nvPr>
        </p:nvSpPr>
        <p:spPr/>
        <p:txBody>
          <a:bodyPr/>
          <a:lstStyle/>
          <a:p>
            <a:pPr marL="0" indent="0">
              <a:buNone/>
            </a:pPr>
            <a:r>
              <a:rPr lang="en-US" dirty="0"/>
              <a:t>https://www.davidc.net/sites/default/subnets/subnets.html</a:t>
            </a:r>
          </a:p>
        </p:txBody>
      </p:sp>
    </p:spTree>
    <p:extLst>
      <p:ext uri="{BB962C8B-B14F-4D97-AF65-F5344CB8AC3E}">
        <p14:creationId xmlns:p14="http://schemas.microsoft.com/office/powerpoint/2010/main" val="198702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4F3E73F-15EE-3B4C-F79E-B96A00A3CBC4}"/>
              </a:ext>
            </a:extLst>
          </p:cNvPr>
          <p:cNvSpPr>
            <a:spLocks noGrp="1"/>
          </p:cNvSpPr>
          <p:nvPr>
            <p:ph type="title"/>
          </p:nvPr>
        </p:nvSpPr>
        <p:spPr/>
        <p:txBody>
          <a:bodyPr/>
          <a:lstStyle/>
          <a:p>
            <a:r>
              <a:rPr lang="lt-LT" dirty="0"/>
              <a:t>Prievadai</a:t>
            </a:r>
            <a:endParaRPr lang="en-US" dirty="0"/>
          </a:p>
        </p:txBody>
      </p:sp>
      <p:sp>
        <p:nvSpPr>
          <p:cNvPr id="3" name="Turinio vietos rezervavimo ženklas 2">
            <a:extLst>
              <a:ext uri="{FF2B5EF4-FFF2-40B4-BE49-F238E27FC236}">
                <a16:creationId xmlns:a16="http://schemas.microsoft.com/office/drawing/2014/main" id="{CA3F5CA0-0C49-859F-C29B-25B7AD5E51CD}"/>
              </a:ext>
            </a:extLst>
          </p:cNvPr>
          <p:cNvSpPr>
            <a:spLocks noGrp="1"/>
          </p:cNvSpPr>
          <p:nvPr>
            <p:ph idx="1"/>
          </p:nvPr>
        </p:nvSpPr>
        <p:spPr/>
        <p:txBody>
          <a:bodyPr>
            <a:normAutofit fontScale="92500" lnSpcReduction="20000"/>
          </a:bodyPr>
          <a:lstStyle/>
          <a:p>
            <a:pPr marL="0" indent="0">
              <a:buNone/>
            </a:pPr>
            <a:r>
              <a:rPr lang="lt-LT" dirty="0"/>
              <a:t>Prievadas tai skaičius nurodantis kuriai programai yra skirti duomenys. Prievadas yra pradžios ir pabaigos taškas kuriama įvyksta susijungimas tinkle.</a:t>
            </a:r>
          </a:p>
          <a:p>
            <a:pPr marL="0" indent="0">
              <a:buNone/>
            </a:pPr>
            <a:r>
              <a:rPr lang="lt-LT" dirty="0"/>
              <a:t>Prievadai gali būti nuo 0 iki </a:t>
            </a:r>
            <a:r>
              <a:rPr lang="en-US" dirty="0"/>
              <a:t>65535</a:t>
            </a:r>
            <a:r>
              <a:rPr lang="lt-LT" dirty="0"/>
              <a:t>. </a:t>
            </a:r>
          </a:p>
          <a:p>
            <a:pPr marL="0" indent="0">
              <a:buNone/>
            </a:pPr>
            <a:r>
              <a:rPr lang="lt-LT" dirty="0"/>
              <a:t>Prievadai išskiriami į 3 kategorijas:</a:t>
            </a:r>
          </a:p>
          <a:p>
            <a:r>
              <a:rPr lang="lt-LT" dirty="0"/>
              <a:t>Gerai žinomi – nuo 0 iki 1023.</a:t>
            </a:r>
          </a:p>
          <a:p>
            <a:r>
              <a:rPr lang="lt-LT" dirty="0"/>
              <a:t>Registruoti – nuo 1024 iki </a:t>
            </a:r>
            <a:r>
              <a:rPr lang="en-US" dirty="0"/>
              <a:t>49151</a:t>
            </a:r>
            <a:r>
              <a:rPr lang="lt-LT" dirty="0"/>
              <a:t>. Registruojami IANA.</a:t>
            </a:r>
          </a:p>
          <a:p>
            <a:r>
              <a:rPr lang="lt-LT" dirty="0"/>
              <a:t>Dinaminiai, privatus, laikini – nuo </a:t>
            </a:r>
            <a:r>
              <a:rPr lang="en-US" dirty="0"/>
              <a:t>49152</a:t>
            </a:r>
            <a:r>
              <a:rPr lang="lt-LT" dirty="0"/>
              <a:t> iki </a:t>
            </a:r>
            <a:r>
              <a:rPr lang="en-US" dirty="0"/>
              <a:t>65535</a:t>
            </a:r>
            <a:r>
              <a:rPr lang="lt-LT" dirty="0"/>
              <a:t>. </a:t>
            </a:r>
          </a:p>
          <a:p>
            <a:pPr marL="0" indent="0">
              <a:buNone/>
            </a:pPr>
            <a:endParaRPr lang="lt-LT" dirty="0"/>
          </a:p>
          <a:p>
            <a:pPr marL="0" indent="0">
              <a:buNone/>
            </a:pPr>
            <a:r>
              <a:rPr lang="lt-LT" sz="1500" dirty="0"/>
              <a:t>https://www.iana.org/assignments/service-names-port-numbers/service-names-port-numbers.txt</a:t>
            </a:r>
          </a:p>
          <a:p>
            <a:endParaRPr lang="lt-LT" dirty="0"/>
          </a:p>
          <a:p>
            <a:pPr marL="0" indent="0">
              <a:buNone/>
            </a:pPr>
            <a:endParaRPr lang="en-US" dirty="0"/>
          </a:p>
        </p:txBody>
      </p:sp>
    </p:spTree>
    <p:extLst>
      <p:ext uri="{BB962C8B-B14F-4D97-AF65-F5344CB8AC3E}">
        <p14:creationId xmlns:p14="http://schemas.microsoft.com/office/powerpoint/2010/main" val="32265001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Freeform: Shape 25">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9" name="Straight Connector 27">
            <a:extLst>
              <a:ext uri="{FF2B5EF4-FFF2-40B4-BE49-F238E27FC236}">
                <a16:creationId xmlns:a16="http://schemas.microsoft.com/office/drawing/2014/main" id="{4C75A547-BCD1-42BE-966E-53CA0AB931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40" name="Rectangle 29">
            <a:extLst>
              <a:ext uri="{FF2B5EF4-FFF2-40B4-BE49-F238E27FC236}">
                <a16:creationId xmlns:a16="http://schemas.microsoft.com/office/drawing/2014/main" id="{C3B0A228-9EA3-4009-A82E-9402BBC72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31">
            <a:extLst>
              <a:ext uri="{FF2B5EF4-FFF2-40B4-BE49-F238E27FC236}">
                <a16:creationId xmlns:a16="http://schemas.microsoft.com/office/drawing/2014/main" id="{40D5ECB1-AC85-4830-AF8E-3E8C2A1AC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9113106" cy="6858000"/>
          </a:xfrm>
          <a:custGeom>
            <a:avLst/>
            <a:gdLst>
              <a:gd name="connsiteX0" fmla="*/ 2227781 w 9113106"/>
              <a:gd name="connsiteY0" fmla="*/ 6858000 h 6858000"/>
              <a:gd name="connsiteX1" fmla="*/ 2227781 w 9113106"/>
              <a:gd name="connsiteY1" fmla="*/ 6858000 h 6858000"/>
              <a:gd name="connsiteX2" fmla="*/ 0 w 9113106"/>
              <a:gd name="connsiteY2" fmla="*/ 6858000 h 6858000"/>
              <a:gd name="connsiteX3" fmla="*/ 6010592 w 9113106"/>
              <a:gd name="connsiteY3" fmla="*/ 0 h 6858000"/>
              <a:gd name="connsiteX4" fmla="*/ 6885325 w 9113106"/>
              <a:gd name="connsiteY4" fmla="*/ 0 h 6858000"/>
              <a:gd name="connsiteX5" fmla="*/ 6885325 w 9113106"/>
              <a:gd name="connsiteY5" fmla="*/ 1543809 h 6858000"/>
              <a:gd name="connsiteX6" fmla="*/ 8238373 w 9113106"/>
              <a:gd name="connsiteY6" fmla="*/ 0 h 6858000"/>
              <a:gd name="connsiteX7" fmla="*/ 9113106 w 9113106"/>
              <a:gd name="connsiteY7" fmla="*/ 0 h 6858000"/>
              <a:gd name="connsiteX8" fmla="*/ 9113106 w 9113106"/>
              <a:gd name="connsiteY8" fmla="*/ 6857999 h 6858000"/>
              <a:gd name="connsiteX0" fmla="*/ 2227781 w 9113106"/>
              <a:gd name="connsiteY0" fmla="*/ 6858000 h 6858000"/>
              <a:gd name="connsiteX1" fmla="*/ 2227781 w 9113106"/>
              <a:gd name="connsiteY1" fmla="*/ 6858000 h 6858000"/>
              <a:gd name="connsiteX2" fmla="*/ 0 w 9113106"/>
              <a:gd name="connsiteY2" fmla="*/ 6858000 h 6858000"/>
              <a:gd name="connsiteX3" fmla="*/ 6010592 w 9113106"/>
              <a:gd name="connsiteY3" fmla="*/ 0 h 6858000"/>
              <a:gd name="connsiteX4" fmla="*/ 6885325 w 9113106"/>
              <a:gd name="connsiteY4" fmla="*/ 0 h 6858000"/>
              <a:gd name="connsiteX5" fmla="*/ 8238373 w 9113106"/>
              <a:gd name="connsiteY5" fmla="*/ 0 h 6858000"/>
              <a:gd name="connsiteX6" fmla="*/ 9113106 w 9113106"/>
              <a:gd name="connsiteY6" fmla="*/ 0 h 6858000"/>
              <a:gd name="connsiteX7" fmla="*/ 9113106 w 9113106"/>
              <a:gd name="connsiteY7" fmla="*/ 6857999 h 6858000"/>
              <a:gd name="connsiteX8" fmla="*/ 2227781 w 9113106"/>
              <a:gd name="connsiteY8" fmla="*/ 6858000 h 6858000"/>
              <a:gd name="connsiteX0" fmla="*/ 2227781 w 9113106"/>
              <a:gd name="connsiteY0" fmla="*/ 6858000 h 6858000"/>
              <a:gd name="connsiteX1" fmla="*/ 2227781 w 9113106"/>
              <a:gd name="connsiteY1" fmla="*/ 6858000 h 6858000"/>
              <a:gd name="connsiteX2" fmla="*/ 0 w 9113106"/>
              <a:gd name="connsiteY2" fmla="*/ 6858000 h 6858000"/>
              <a:gd name="connsiteX3" fmla="*/ 6010592 w 9113106"/>
              <a:gd name="connsiteY3" fmla="*/ 0 h 6858000"/>
              <a:gd name="connsiteX4" fmla="*/ 8238373 w 9113106"/>
              <a:gd name="connsiteY4" fmla="*/ 0 h 6858000"/>
              <a:gd name="connsiteX5" fmla="*/ 9113106 w 9113106"/>
              <a:gd name="connsiteY5" fmla="*/ 0 h 6858000"/>
              <a:gd name="connsiteX6" fmla="*/ 9113106 w 9113106"/>
              <a:gd name="connsiteY6" fmla="*/ 6857999 h 6858000"/>
              <a:gd name="connsiteX7" fmla="*/ 2227781 w 9113106"/>
              <a:gd name="connsiteY7" fmla="*/ 6858000 h 6858000"/>
              <a:gd name="connsiteX0" fmla="*/ 2227781 w 9113106"/>
              <a:gd name="connsiteY0" fmla="*/ 6858000 h 6858000"/>
              <a:gd name="connsiteX1" fmla="*/ 2227781 w 9113106"/>
              <a:gd name="connsiteY1" fmla="*/ 6858000 h 6858000"/>
              <a:gd name="connsiteX2" fmla="*/ 0 w 9113106"/>
              <a:gd name="connsiteY2" fmla="*/ 6858000 h 6858000"/>
              <a:gd name="connsiteX3" fmla="*/ 6010592 w 9113106"/>
              <a:gd name="connsiteY3" fmla="*/ 0 h 6858000"/>
              <a:gd name="connsiteX4" fmla="*/ 9113106 w 9113106"/>
              <a:gd name="connsiteY4" fmla="*/ 0 h 6858000"/>
              <a:gd name="connsiteX5" fmla="*/ 9113106 w 9113106"/>
              <a:gd name="connsiteY5" fmla="*/ 6857999 h 6858000"/>
              <a:gd name="connsiteX6" fmla="*/ 2227781 w 9113106"/>
              <a:gd name="connsiteY6" fmla="*/ 6858000 h 6858000"/>
              <a:gd name="connsiteX0" fmla="*/ 9113106 w 9113106"/>
              <a:gd name="connsiteY0" fmla="*/ 6857999 h 6858000"/>
              <a:gd name="connsiteX1" fmla="*/ 2227781 w 9113106"/>
              <a:gd name="connsiteY1" fmla="*/ 6858000 h 6858000"/>
              <a:gd name="connsiteX2" fmla="*/ 0 w 9113106"/>
              <a:gd name="connsiteY2" fmla="*/ 6858000 h 6858000"/>
              <a:gd name="connsiteX3" fmla="*/ 6010592 w 9113106"/>
              <a:gd name="connsiteY3" fmla="*/ 0 h 6858000"/>
              <a:gd name="connsiteX4" fmla="*/ 9113106 w 9113106"/>
              <a:gd name="connsiteY4" fmla="*/ 0 h 6858000"/>
              <a:gd name="connsiteX5" fmla="*/ 9113106 w 9113106"/>
              <a:gd name="connsiteY5" fmla="*/ 6857999 h 6858000"/>
              <a:gd name="connsiteX0" fmla="*/ 9113106 w 9113106"/>
              <a:gd name="connsiteY0" fmla="*/ 6857999 h 6858000"/>
              <a:gd name="connsiteX1" fmla="*/ 0 w 9113106"/>
              <a:gd name="connsiteY1" fmla="*/ 6858000 h 6858000"/>
              <a:gd name="connsiteX2" fmla="*/ 6010592 w 9113106"/>
              <a:gd name="connsiteY2" fmla="*/ 0 h 6858000"/>
              <a:gd name="connsiteX3" fmla="*/ 9113106 w 9113106"/>
              <a:gd name="connsiteY3" fmla="*/ 0 h 6858000"/>
              <a:gd name="connsiteX4" fmla="*/ 9113106 w 9113106"/>
              <a:gd name="connsiteY4" fmla="*/ 6857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106" h="6858000">
                <a:moveTo>
                  <a:pt x="9113106" y="6857999"/>
                </a:moveTo>
                <a:lnTo>
                  <a:pt x="0" y="6858000"/>
                </a:lnTo>
                <a:lnTo>
                  <a:pt x="6010592" y="0"/>
                </a:lnTo>
                <a:lnTo>
                  <a:pt x="9113106" y="0"/>
                </a:lnTo>
                <a:lnTo>
                  <a:pt x="9113106" y="6857999"/>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avadinimas 1">
            <a:extLst>
              <a:ext uri="{FF2B5EF4-FFF2-40B4-BE49-F238E27FC236}">
                <a16:creationId xmlns:a16="http://schemas.microsoft.com/office/drawing/2014/main" id="{39278079-BA37-3751-3D2B-FE8FDB021F6D}"/>
              </a:ext>
            </a:extLst>
          </p:cNvPr>
          <p:cNvSpPr>
            <a:spLocks noGrp="1"/>
          </p:cNvSpPr>
          <p:nvPr>
            <p:ph type="title"/>
          </p:nvPr>
        </p:nvSpPr>
        <p:spPr>
          <a:xfrm>
            <a:off x="1143000" y="1181101"/>
            <a:ext cx="5202381" cy="1998517"/>
          </a:xfrm>
        </p:spPr>
        <p:txBody>
          <a:bodyPr vert="horz" lIns="91440" tIns="45720" rIns="91440" bIns="45720" rtlCol="0" anchor="t">
            <a:normAutofit/>
          </a:bodyPr>
          <a:lstStyle/>
          <a:p>
            <a:r>
              <a:rPr lang="en-US" sz="4800" cap="all" spc="300"/>
              <a:t>DHCP</a:t>
            </a:r>
          </a:p>
        </p:txBody>
      </p:sp>
      <p:pic>
        <p:nvPicPr>
          <p:cNvPr id="5" name="Turinio vietos rezervavimo ženklas 4" descr="Paveikslėlis, kuriame yra tekstas, diagrama, ekrano kopija, Grafika&#10;&#10;Automatiškai sugeneruotas aprašymas">
            <a:extLst>
              <a:ext uri="{FF2B5EF4-FFF2-40B4-BE49-F238E27FC236}">
                <a16:creationId xmlns:a16="http://schemas.microsoft.com/office/drawing/2014/main" id="{40BDF980-7932-E8AF-CE97-96B0CFDE6DA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656" r="14620" b="2"/>
          <a:stretch/>
        </p:blipFill>
        <p:spPr>
          <a:xfrm>
            <a:off x="3076376" y="-1"/>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42" name="Freeform: Shape 33">
            <a:extLst>
              <a:ext uri="{FF2B5EF4-FFF2-40B4-BE49-F238E27FC236}">
                <a16:creationId xmlns:a16="http://schemas.microsoft.com/office/drawing/2014/main" id="{FD1C9DFA-A617-4257-95D3-CE862A146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6675" y="0"/>
            <a:ext cx="6885325" cy="6858000"/>
          </a:xfrm>
          <a:custGeom>
            <a:avLst/>
            <a:gdLst>
              <a:gd name="connsiteX0" fmla="*/ 4456883 w 6885325"/>
              <a:gd name="connsiteY0" fmla="*/ 6858000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4456884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5 w 6885325"/>
              <a:gd name="connsiteY6"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5 w 6885325"/>
              <a:gd name="connsiteY5"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6857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5325" h="6858000">
                <a:moveTo>
                  <a:pt x="6885325" y="6857999"/>
                </a:moveTo>
                <a:lnTo>
                  <a:pt x="0" y="6858000"/>
                </a:lnTo>
                <a:lnTo>
                  <a:pt x="6010592" y="0"/>
                </a:lnTo>
                <a:lnTo>
                  <a:pt x="6885325" y="0"/>
                </a:lnTo>
                <a:lnTo>
                  <a:pt x="6885325" y="6857999"/>
                </a:lnTo>
                <a:close/>
              </a:path>
            </a:pathLst>
          </a:custGeom>
          <a:solidFill>
            <a:srgbClr val="000000">
              <a:alpha val="6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982729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FD9AD3B-AC19-2C84-1B01-359753992A0C}"/>
              </a:ext>
            </a:extLst>
          </p:cNvPr>
          <p:cNvSpPr>
            <a:spLocks noGrp="1"/>
          </p:cNvSpPr>
          <p:nvPr>
            <p:ph type="title"/>
          </p:nvPr>
        </p:nvSpPr>
        <p:spPr/>
        <p:txBody>
          <a:bodyPr/>
          <a:lstStyle/>
          <a:p>
            <a:r>
              <a:rPr lang="lt-LT" dirty="0"/>
              <a:t>DHCP</a:t>
            </a:r>
            <a:endParaRPr lang="en-US" dirty="0"/>
          </a:p>
        </p:txBody>
      </p:sp>
      <p:sp>
        <p:nvSpPr>
          <p:cNvPr id="3" name="Turinio vietos rezervavimo ženklas 2">
            <a:extLst>
              <a:ext uri="{FF2B5EF4-FFF2-40B4-BE49-F238E27FC236}">
                <a16:creationId xmlns:a16="http://schemas.microsoft.com/office/drawing/2014/main" id="{5B3571AC-EFDE-7845-94F9-F8AFD640A2FA}"/>
              </a:ext>
            </a:extLst>
          </p:cNvPr>
          <p:cNvSpPr>
            <a:spLocks noGrp="1"/>
          </p:cNvSpPr>
          <p:nvPr>
            <p:ph idx="1"/>
          </p:nvPr>
        </p:nvSpPr>
        <p:spPr/>
        <p:txBody>
          <a:bodyPr/>
          <a:lstStyle/>
          <a:p>
            <a:pPr marL="0" indent="0">
              <a:buNone/>
            </a:pPr>
            <a:r>
              <a:rPr lang="lt-LT" sz="2400" dirty="0"/>
              <a:t>DHCP yra tinklo protokolas, kuris automatiškai priskiria IP adresus ir kitus tinklo parametrus įrenginiams, prisijungusiems prie tinklo. Šis protokolas palengvina tinklo administravimą, užtikrindamas efektyvų resursų paskirstymą ir mažindamas rankinį konfigūravimą.</a:t>
            </a:r>
          </a:p>
          <a:p>
            <a:pPr marL="0" indent="0">
              <a:buNone/>
            </a:pPr>
            <a:endParaRPr lang="en-US" dirty="0"/>
          </a:p>
        </p:txBody>
      </p:sp>
      <p:sp>
        <p:nvSpPr>
          <p:cNvPr id="4" name="TextBox 3">
            <a:extLst>
              <a:ext uri="{FF2B5EF4-FFF2-40B4-BE49-F238E27FC236}">
                <a16:creationId xmlns:a16="http://schemas.microsoft.com/office/drawing/2014/main" id="{8AA0A343-A78C-58B2-BBB7-04A149B76E09}"/>
              </a:ext>
            </a:extLst>
          </p:cNvPr>
          <p:cNvSpPr txBox="1"/>
          <p:nvPr/>
        </p:nvSpPr>
        <p:spPr>
          <a:xfrm>
            <a:off x="1051560" y="2332026"/>
            <a:ext cx="9423400" cy="3046988"/>
          </a:xfrm>
          <a:prstGeom prst="rect">
            <a:avLst/>
          </a:prstGeom>
          <a:noFill/>
        </p:spPr>
        <p:txBody>
          <a:bodyPr wrap="square" rtlCol="0">
            <a:spAutoFit/>
          </a:bodyPr>
          <a:lstStyle/>
          <a:p>
            <a:r>
              <a:rPr lang="lt-LT" sz="2400" dirty="0"/>
              <a:t>Pagrindinės Savybės:</a:t>
            </a:r>
          </a:p>
          <a:p>
            <a:pPr marL="457200" indent="-457200">
              <a:buFont typeface="+mj-lt"/>
              <a:buAutoNum type="arabicPeriod"/>
            </a:pPr>
            <a:r>
              <a:rPr lang="lt-LT" sz="2400" dirty="0"/>
              <a:t>Automatinis IP Adresų Suteikimas: DHCP automatiškai suteikia IP adresus įrenginiams, kai jie prisijungia prie tinklo.</a:t>
            </a:r>
          </a:p>
          <a:p>
            <a:pPr marL="457200" indent="-457200">
              <a:buFont typeface="+mj-lt"/>
              <a:buAutoNum type="arabicPeriod"/>
            </a:pPr>
            <a:r>
              <a:rPr lang="lt-LT" sz="2400" dirty="0"/>
              <a:t>Tinklo Parametrų Nustatymas: Be IP adresų, DHCP taip pat gali suteikti pagalbines informacijas, tokią kaip numatytasis maršrutas, DNS serverio adresas ir t.t.</a:t>
            </a:r>
          </a:p>
          <a:p>
            <a:pPr marL="457200" indent="-457200">
              <a:buFont typeface="+mj-lt"/>
              <a:buAutoNum type="arabicPeriod"/>
            </a:pPr>
            <a:r>
              <a:rPr lang="lt-LT" sz="2400" dirty="0"/>
              <a:t>Laikinas IP Adresų Suteikimas: Adresai, suteikiami DHCP, dažnai yra laikini ir tai leidžia efektyviai valdyti ribotą IP adresų kiekį.</a:t>
            </a:r>
          </a:p>
        </p:txBody>
      </p:sp>
    </p:spTree>
    <p:extLst>
      <p:ext uri="{BB962C8B-B14F-4D97-AF65-F5344CB8AC3E}">
        <p14:creationId xmlns:p14="http://schemas.microsoft.com/office/powerpoint/2010/main" val="96185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A2A9347-1ED2-7B8E-4496-4F545F59D5A2}"/>
              </a:ext>
            </a:extLst>
          </p:cNvPr>
          <p:cNvSpPr>
            <a:spLocks noGrp="1"/>
          </p:cNvSpPr>
          <p:nvPr>
            <p:ph type="title"/>
          </p:nvPr>
        </p:nvSpPr>
        <p:spPr/>
        <p:txBody>
          <a:bodyPr/>
          <a:lstStyle/>
          <a:p>
            <a:r>
              <a:rPr lang="lt-LT" dirty="0"/>
              <a:t>DHCP veikimas</a:t>
            </a:r>
            <a:endParaRPr lang="en-US" dirty="0"/>
          </a:p>
        </p:txBody>
      </p:sp>
      <p:sp>
        <p:nvSpPr>
          <p:cNvPr id="3" name="Turinio vietos rezervavimo ženklas 2">
            <a:extLst>
              <a:ext uri="{FF2B5EF4-FFF2-40B4-BE49-F238E27FC236}">
                <a16:creationId xmlns:a16="http://schemas.microsoft.com/office/drawing/2014/main" id="{CB7ECD41-31AE-C52B-8E07-1F018D07223C}"/>
              </a:ext>
            </a:extLst>
          </p:cNvPr>
          <p:cNvSpPr>
            <a:spLocks noGrp="1"/>
          </p:cNvSpPr>
          <p:nvPr>
            <p:ph idx="1"/>
          </p:nvPr>
        </p:nvSpPr>
        <p:spPr/>
        <p:txBody>
          <a:bodyPr>
            <a:normAutofit/>
          </a:bodyPr>
          <a:lstStyle/>
          <a:p>
            <a:pPr marL="457200" indent="-457200">
              <a:buFont typeface="+mj-lt"/>
              <a:buAutoNum type="arabicPeriod"/>
            </a:pPr>
            <a:r>
              <a:rPr lang="lt-LT" sz="2400" dirty="0"/>
              <a:t>Prisijungimas į tinklą: kai įrenginys (pvz., kompiuteris ar telefonas) prisijungia prie tinklo, jis išsiunčia DHCP užklausą.</a:t>
            </a:r>
          </a:p>
          <a:p>
            <a:pPr marL="457200" indent="-457200">
              <a:buFont typeface="+mj-lt"/>
              <a:buAutoNum type="arabicPeriod"/>
            </a:pPr>
            <a:r>
              <a:rPr lang="lt-LT" sz="2400" dirty="0"/>
              <a:t>IP adreso priskyrimas: DHCP serveris gavęs užklausą suteikia įrenginiui unikalų IP adresą ir kitus nustatymus.</a:t>
            </a:r>
          </a:p>
        </p:txBody>
      </p:sp>
    </p:spTree>
    <p:extLst>
      <p:ext uri="{BB962C8B-B14F-4D97-AF65-F5344CB8AC3E}">
        <p14:creationId xmlns:p14="http://schemas.microsoft.com/office/powerpoint/2010/main" val="25129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C49BD7D-D607-A491-1CC2-38A6E7CEFF2A}"/>
              </a:ext>
            </a:extLst>
          </p:cNvPr>
          <p:cNvSpPr>
            <a:spLocks noGrp="1"/>
          </p:cNvSpPr>
          <p:nvPr>
            <p:ph type="title"/>
          </p:nvPr>
        </p:nvSpPr>
        <p:spPr/>
        <p:txBody>
          <a:bodyPr/>
          <a:lstStyle/>
          <a:p>
            <a:r>
              <a:rPr lang="lt-LT" dirty="0"/>
              <a:t>DHCP PRAKTIKA</a:t>
            </a:r>
            <a:endParaRPr lang="en-US" dirty="0"/>
          </a:p>
        </p:txBody>
      </p:sp>
      <p:sp>
        <p:nvSpPr>
          <p:cNvPr id="3" name="Turinio vietos rezervavimo ženklas 2">
            <a:extLst>
              <a:ext uri="{FF2B5EF4-FFF2-40B4-BE49-F238E27FC236}">
                <a16:creationId xmlns:a16="http://schemas.microsoft.com/office/drawing/2014/main" id="{B8C64F3D-6501-074D-2FA4-A1F6BEA1CD02}"/>
              </a:ext>
            </a:extLst>
          </p:cNvPr>
          <p:cNvSpPr>
            <a:spLocks noGrp="1"/>
          </p:cNvSpPr>
          <p:nvPr>
            <p:ph idx="1"/>
          </p:nvPr>
        </p:nvSpPr>
        <p:spPr/>
        <p:txBody>
          <a:bodyPr/>
          <a:lstStyle/>
          <a:p>
            <a:pPr marL="0" indent="0">
              <a:buNone/>
            </a:pPr>
            <a:r>
              <a:rPr lang="lt-LT" dirty="0"/>
              <a:t>CISCO </a:t>
            </a:r>
            <a:r>
              <a:rPr lang="lt-LT" dirty="0" err="1"/>
              <a:t>pacet</a:t>
            </a:r>
            <a:r>
              <a:rPr lang="lt-LT" dirty="0"/>
              <a:t> </a:t>
            </a:r>
            <a:r>
              <a:rPr lang="lt-LT" dirty="0" err="1"/>
              <a:t>tracer</a:t>
            </a:r>
            <a:r>
              <a:rPr lang="lt-LT" dirty="0"/>
              <a:t> DHCP konfigūravimas</a:t>
            </a:r>
            <a:endParaRPr lang="en-US" dirty="0"/>
          </a:p>
        </p:txBody>
      </p:sp>
    </p:spTree>
    <p:extLst>
      <p:ext uri="{BB962C8B-B14F-4D97-AF65-F5344CB8AC3E}">
        <p14:creationId xmlns:p14="http://schemas.microsoft.com/office/powerpoint/2010/main" val="4125181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26301-3B0C-EF60-6B4E-CDB6868B2DAC}"/>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E4B26FA1-1636-77C8-1919-97ABDA10A6EA}"/>
              </a:ext>
            </a:extLst>
          </p:cNvPr>
          <p:cNvSpPr>
            <a:spLocks noGrp="1"/>
          </p:cNvSpPr>
          <p:nvPr>
            <p:ph type="title"/>
          </p:nvPr>
        </p:nvSpPr>
        <p:spPr>
          <a:xfrm>
            <a:off x="1635551" y="265817"/>
            <a:ext cx="4953000" cy="2481974"/>
          </a:xfrm>
        </p:spPr>
        <p:txBody>
          <a:bodyPr vert="horz" lIns="91440" tIns="45720" rIns="91440" bIns="45720" rtlCol="0" anchor="t">
            <a:normAutofit/>
          </a:bodyPr>
          <a:lstStyle/>
          <a:p>
            <a:r>
              <a:rPr lang="en-US" sz="4800" cap="all" spc="300" dirty="0" err="1"/>
              <a:t>Lokalieji</a:t>
            </a:r>
            <a:r>
              <a:rPr lang="en-US" sz="4800" cap="all" spc="300" dirty="0"/>
              <a:t> </a:t>
            </a:r>
            <a:r>
              <a:rPr lang="en-US" sz="4800" cap="all" spc="300" dirty="0" err="1"/>
              <a:t>tinklai</a:t>
            </a:r>
            <a:r>
              <a:rPr lang="lt-LT" sz="4800" cap="all" spc="300" dirty="0"/>
              <a:t> (LAN)</a:t>
            </a:r>
            <a:endParaRPr lang="en-US" sz="4800" cap="all" spc="300" dirty="0"/>
          </a:p>
        </p:txBody>
      </p:sp>
      <p:sp>
        <p:nvSpPr>
          <p:cNvPr id="4" name="Turinio vietos rezervavimo ženklas 3">
            <a:extLst>
              <a:ext uri="{FF2B5EF4-FFF2-40B4-BE49-F238E27FC236}">
                <a16:creationId xmlns:a16="http://schemas.microsoft.com/office/drawing/2014/main" id="{6FF974C2-D6FC-80FC-AFF4-869A4E549FF6}"/>
              </a:ext>
            </a:extLst>
          </p:cNvPr>
          <p:cNvSpPr>
            <a:spLocks noGrp="1"/>
          </p:cNvSpPr>
          <p:nvPr>
            <p:ph idx="1"/>
          </p:nvPr>
        </p:nvSpPr>
        <p:spPr/>
        <p:txBody>
          <a:bodyPr/>
          <a:lstStyle/>
          <a:p>
            <a:r>
              <a:rPr lang="lt-LT" dirty="0"/>
              <a:t>Dažniausiai pasižymi didele duomenų perdavimo sparta</a:t>
            </a:r>
          </a:p>
          <a:p>
            <a:r>
              <a:rPr lang="lt-LT" dirty="0"/>
              <a:t>Pigus plėtimas ir atnaujinimas</a:t>
            </a:r>
          </a:p>
          <a:p>
            <a:r>
              <a:rPr lang="lt-LT" dirty="0"/>
              <a:t>Lengva prižiūrėti ir projektuoti</a:t>
            </a:r>
          </a:p>
          <a:p>
            <a:r>
              <a:rPr lang="lt-LT" dirty="0"/>
              <a:t>Dažniausiai saugesnis nei išorinis tinklas</a:t>
            </a:r>
            <a:endParaRPr lang="en-US" dirty="0"/>
          </a:p>
        </p:txBody>
      </p:sp>
    </p:spTree>
    <p:extLst>
      <p:ext uri="{BB962C8B-B14F-4D97-AF65-F5344CB8AC3E}">
        <p14:creationId xmlns:p14="http://schemas.microsoft.com/office/powerpoint/2010/main" val="26746122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51EE1E-6258-4F09-963A-853315C6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avadinimas 1">
            <a:extLst>
              <a:ext uri="{FF2B5EF4-FFF2-40B4-BE49-F238E27FC236}">
                <a16:creationId xmlns:a16="http://schemas.microsoft.com/office/drawing/2014/main" id="{078B1746-448B-451C-128E-D0C0E9FDDD10}"/>
              </a:ext>
            </a:extLst>
          </p:cNvPr>
          <p:cNvSpPr>
            <a:spLocks noGrp="1"/>
          </p:cNvSpPr>
          <p:nvPr>
            <p:ph type="title"/>
          </p:nvPr>
        </p:nvSpPr>
        <p:spPr>
          <a:xfrm>
            <a:off x="1143001" y="872935"/>
            <a:ext cx="5999018" cy="1360898"/>
          </a:xfrm>
        </p:spPr>
        <p:txBody>
          <a:bodyPr>
            <a:normAutofit/>
          </a:bodyPr>
          <a:lstStyle/>
          <a:p>
            <a:r>
              <a:rPr lang="en-US" dirty="0"/>
              <a:t>DNS</a:t>
            </a:r>
          </a:p>
        </p:txBody>
      </p:sp>
      <p:sp>
        <p:nvSpPr>
          <p:cNvPr id="3" name="Turinio vietos rezervavimo ženklas 2">
            <a:extLst>
              <a:ext uri="{FF2B5EF4-FFF2-40B4-BE49-F238E27FC236}">
                <a16:creationId xmlns:a16="http://schemas.microsoft.com/office/drawing/2014/main" id="{76556218-727F-3464-4F1A-02E29B86B8D6}"/>
              </a:ext>
            </a:extLst>
          </p:cNvPr>
          <p:cNvSpPr>
            <a:spLocks noGrp="1"/>
          </p:cNvSpPr>
          <p:nvPr>
            <p:ph idx="1"/>
          </p:nvPr>
        </p:nvSpPr>
        <p:spPr>
          <a:xfrm>
            <a:off x="109059" y="2233833"/>
            <a:ext cx="5618481" cy="3567118"/>
          </a:xfrm>
        </p:spPr>
        <p:txBody>
          <a:bodyPr anchor="t">
            <a:normAutofit/>
          </a:bodyPr>
          <a:lstStyle/>
          <a:p>
            <a:pPr marL="0" indent="0">
              <a:buNone/>
            </a:pPr>
            <a:r>
              <a:rPr lang="lt-LT" dirty="0"/>
              <a:t>DNS sistema, yra kritiška tinklo technologija, kuri verčia draugiškus žmogui, suprantamus pavadinimus į skaitinius IP adresus. Tai kaip tinkle esančių vietų telefono knyga, leidžianti mums pasiekti tinklalapius, naudojant lengvai atpažįstamus pavadinimus, o ne sudėtingus skaitinius adresus.</a:t>
            </a:r>
          </a:p>
        </p:txBody>
      </p:sp>
      <p:pic>
        <p:nvPicPr>
          <p:cNvPr id="5" name="Paveikslėlis 4" descr="Paveikslėlis, kuriame yra tekstas, ekrano kopija, dizainas, iliustracija&#10;&#10;Automatiškai sugeneruotas aprašymas">
            <a:extLst>
              <a:ext uri="{FF2B5EF4-FFF2-40B4-BE49-F238E27FC236}">
                <a16:creationId xmlns:a16="http://schemas.microsoft.com/office/drawing/2014/main" id="{0AF005D4-E3C6-C750-8651-798562EAD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6598" y="1373170"/>
            <a:ext cx="6152202" cy="3846769"/>
          </a:xfrm>
          <a:prstGeom prst="rect">
            <a:avLst/>
          </a:prstGeom>
        </p:spPr>
      </p:pic>
      <p:cxnSp>
        <p:nvCxnSpPr>
          <p:cNvPr id="14" name="Straight Connector 13">
            <a:extLst>
              <a:ext uri="{FF2B5EF4-FFF2-40B4-BE49-F238E27FC236}">
                <a16:creationId xmlns:a16="http://schemas.microsoft.com/office/drawing/2014/main" id="{7FA07B03-7E5B-4F33-A494-D72BC5BEB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78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102EA84-A417-5942-8F67-153763669F3A}"/>
              </a:ext>
            </a:extLst>
          </p:cNvPr>
          <p:cNvSpPr>
            <a:spLocks noGrp="1"/>
          </p:cNvSpPr>
          <p:nvPr>
            <p:ph type="title"/>
          </p:nvPr>
        </p:nvSpPr>
        <p:spPr/>
        <p:txBody>
          <a:bodyPr/>
          <a:lstStyle/>
          <a:p>
            <a:r>
              <a:rPr lang="lt-LT" dirty="0"/>
              <a:t>DNS veikimas</a:t>
            </a:r>
            <a:endParaRPr lang="en-US" dirty="0"/>
          </a:p>
        </p:txBody>
      </p:sp>
      <p:sp>
        <p:nvSpPr>
          <p:cNvPr id="3" name="Turinio vietos rezervavimo ženklas 2">
            <a:extLst>
              <a:ext uri="{FF2B5EF4-FFF2-40B4-BE49-F238E27FC236}">
                <a16:creationId xmlns:a16="http://schemas.microsoft.com/office/drawing/2014/main" id="{E93F27DA-5169-B1DD-4CEC-4AA063A607DC}"/>
              </a:ext>
            </a:extLst>
          </p:cNvPr>
          <p:cNvSpPr>
            <a:spLocks noGrp="1"/>
          </p:cNvSpPr>
          <p:nvPr>
            <p:ph idx="1"/>
          </p:nvPr>
        </p:nvSpPr>
        <p:spPr/>
        <p:txBody>
          <a:bodyPr>
            <a:normAutofit lnSpcReduction="10000"/>
          </a:bodyPr>
          <a:lstStyle/>
          <a:p>
            <a:pPr marL="457200" indent="-457200">
              <a:buFont typeface="+mj-lt"/>
              <a:buAutoNum type="arabicPeriod"/>
            </a:pPr>
            <a:r>
              <a:rPr lang="lt-LT" sz="2400" dirty="0"/>
              <a:t>Vartotojo užklausa: kai įrašome pavadinimą į naršyklę, ji išsiunčia užklausą DNS serveriui.</a:t>
            </a:r>
          </a:p>
          <a:p>
            <a:pPr marL="457200" indent="-457200">
              <a:buFont typeface="+mj-lt"/>
              <a:buAutoNum type="arabicPeriod"/>
            </a:pPr>
            <a:r>
              <a:rPr lang="lt-LT" sz="2400" dirty="0"/>
              <a:t>DNS serverio paieška: DNS serveris tada ieško atitinkamo IP adreso savo duomenų bazėje. Jei neturi informacijos, jis persiunčia užklausą kitam DNS serveriui aukštesnėje hierarchijoje.</a:t>
            </a:r>
          </a:p>
          <a:p>
            <a:pPr marL="457200" indent="-457200">
              <a:buFont typeface="+mj-lt"/>
              <a:buAutoNum type="arabicPeriod"/>
            </a:pPr>
            <a:r>
              <a:rPr lang="lt-LT" sz="2400" dirty="0"/>
              <a:t>IP adreso grąžinimas: galiausiai gavus tinkamą IP adresą, jis yra grąžinamas į naudojamą programą ar naršyklę, kuri tada prisijungia prie tinklalapio.</a:t>
            </a:r>
          </a:p>
          <a:p>
            <a:pPr marL="0" indent="0">
              <a:buNone/>
            </a:pPr>
            <a:endParaRPr lang="en-US" dirty="0"/>
          </a:p>
        </p:txBody>
      </p:sp>
    </p:spTree>
    <p:extLst>
      <p:ext uri="{BB962C8B-B14F-4D97-AF65-F5344CB8AC3E}">
        <p14:creationId xmlns:p14="http://schemas.microsoft.com/office/powerpoint/2010/main" val="374811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9D38769-0386-DE94-7D4A-2C7DEEB71DA1}"/>
              </a:ext>
            </a:extLst>
          </p:cNvPr>
          <p:cNvSpPr>
            <a:spLocks noGrp="1"/>
          </p:cNvSpPr>
          <p:nvPr>
            <p:ph type="title"/>
          </p:nvPr>
        </p:nvSpPr>
        <p:spPr/>
        <p:txBody>
          <a:bodyPr/>
          <a:lstStyle/>
          <a:p>
            <a:r>
              <a:rPr lang="lt-LT" dirty="0"/>
              <a:t>DNS praktika</a:t>
            </a:r>
            <a:endParaRPr lang="en-US" dirty="0"/>
          </a:p>
        </p:txBody>
      </p:sp>
      <p:sp>
        <p:nvSpPr>
          <p:cNvPr id="3" name="Turinio vietos rezervavimo ženklas 2">
            <a:extLst>
              <a:ext uri="{FF2B5EF4-FFF2-40B4-BE49-F238E27FC236}">
                <a16:creationId xmlns:a16="http://schemas.microsoft.com/office/drawing/2014/main" id="{4143A786-D472-77D6-A907-B76469F08C7A}"/>
              </a:ext>
            </a:extLst>
          </p:cNvPr>
          <p:cNvSpPr>
            <a:spLocks noGrp="1"/>
          </p:cNvSpPr>
          <p:nvPr>
            <p:ph idx="1"/>
          </p:nvPr>
        </p:nvSpPr>
        <p:spPr/>
        <p:txBody>
          <a:bodyPr/>
          <a:lstStyle/>
          <a:p>
            <a:pPr marL="0" indent="0">
              <a:buNone/>
            </a:pPr>
            <a:r>
              <a:rPr lang="lt-LT" dirty="0"/>
              <a:t>Kaip patikrinti koks/kokie IP adresai priklauso tam tikram domenui?</a:t>
            </a:r>
          </a:p>
          <a:p>
            <a:pPr marL="0" indent="0">
              <a:buNone/>
            </a:pPr>
            <a:r>
              <a:rPr lang="lt-LT" dirty="0"/>
              <a:t>Windows, Linux, IOS terminale parašome-&gt;</a:t>
            </a:r>
            <a:r>
              <a:rPr lang="lt-LT" dirty="0" err="1"/>
              <a:t>nslookup</a:t>
            </a:r>
            <a:r>
              <a:rPr lang="lt-LT" dirty="0"/>
              <a:t> google.com</a:t>
            </a:r>
          </a:p>
          <a:p>
            <a:pPr marL="0" indent="0">
              <a:buNone/>
            </a:pPr>
            <a:r>
              <a:rPr lang="lt-LT" dirty="0"/>
              <a:t>Linux terminale parašome -&gt; </a:t>
            </a:r>
            <a:r>
              <a:rPr lang="lt-LT" dirty="0" err="1"/>
              <a:t>dig</a:t>
            </a:r>
            <a:r>
              <a:rPr lang="lt-LT" dirty="0"/>
              <a:t> google.com</a:t>
            </a:r>
          </a:p>
          <a:p>
            <a:pPr marL="0" indent="0">
              <a:buNone/>
            </a:pPr>
            <a:endParaRPr lang="lt-LT" dirty="0"/>
          </a:p>
          <a:p>
            <a:pPr marL="0" indent="0">
              <a:buNone/>
            </a:pPr>
            <a:r>
              <a:rPr lang="lt-LT" dirty="0"/>
              <a:t>Galima patiems sukurti DNS įrašą ir pasitikrinti. </a:t>
            </a:r>
            <a:r>
              <a:rPr lang="lt-LT" dirty="0" err="1"/>
              <a:t>VM+opensense</a:t>
            </a:r>
            <a:endParaRPr lang="en-US" dirty="0"/>
          </a:p>
        </p:txBody>
      </p:sp>
    </p:spTree>
    <p:extLst>
      <p:ext uri="{BB962C8B-B14F-4D97-AF65-F5344CB8AC3E}">
        <p14:creationId xmlns:p14="http://schemas.microsoft.com/office/powerpoint/2010/main" val="39999378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D74921-749C-2232-35A9-03C063B0EE5A}"/>
              </a:ext>
            </a:extLst>
          </p:cNvPr>
          <p:cNvSpPr>
            <a:spLocks noGrp="1"/>
          </p:cNvSpPr>
          <p:nvPr>
            <p:ph type="title"/>
          </p:nvPr>
        </p:nvSpPr>
        <p:spPr/>
        <p:txBody>
          <a:bodyPr/>
          <a:lstStyle/>
          <a:p>
            <a:r>
              <a:rPr lang="lt-LT" dirty="0"/>
              <a:t>URL</a:t>
            </a:r>
            <a:endParaRPr lang="en-US" dirty="0"/>
          </a:p>
        </p:txBody>
      </p:sp>
      <p:sp>
        <p:nvSpPr>
          <p:cNvPr id="3" name="Turinio vietos rezervavimo ženklas 2">
            <a:extLst>
              <a:ext uri="{FF2B5EF4-FFF2-40B4-BE49-F238E27FC236}">
                <a16:creationId xmlns:a16="http://schemas.microsoft.com/office/drawing/2014/main" id="{A7A6C5FB-27BC-4E99-102C-1B18E35C8C1F}"/>
              </a:ext>
            </a:extLst>
          </p:cNvPr>
          <p:cNvSpPr>
            <a:spLocks noGrp="1"/>
          </p:cNvSpPr>
          <p:nvPr>
            <p:ph idx="1"/>
          </p:nvPr>
        </p:nvSpPr>
        <p:spPr/>
        <p:txBody>
          <a:bodyPr>
            <a:normAutofit fontScale="85000" lnSpcReduction="10000"/>
          </a:bodyPr>
          <a:lstStyle/>
          <a:p>
            <a:pPr marL="0" indent="0">
              <a:buNone/>
            </a:pPr>
            <a:r>
              <a:rPr lang="lt-LT" dirty="0"/>
              <a:t>URL sudaro:</a:t>
            </a:r>
          </a:p>
          <a:p>
            <a:r>
              <a:rPr lang="lt-LT" dirty="0"/>
              <a:t>Protokolas – Nurodo programai kokiu protokolu komunikuoti. (http, </a:t>
            </a:r>
            <a:r>
              <a:rPr lang="lt-LT" dirty="0" err="1"/>
              <a:t>ftp</a:t>
            </a:r>
            <a:r>
              <a:rPr lang="lt-LT" dirty="0"/>
              <a:t>, </a:t>
            </a:r>
            <a:r>
              <a:rPr lang="lt-LT" dirty="0" err="1"/>
              <a:t>ssh</a:t>
            </a:r>
            <a:r>
              <a:rPr lang="lt-LT" dirty="0"/>
              <a:t> ir kt. )</a:t>
            </a:r>
          </a:p>
          <a:p>
            <a:r>
              <a:rPr lang="lt-LT" dirty="0"/>
              <a:t>Domenas, </a:t>
            </a:r>
            <a:r>
              <a:rPr lang="lt-LT" dirty="0" err="1"/>
              <a:t>subdomenas</a:t>
            </a:r>
            <a:r>
              <a:rPr lang="lt-LT" dirty="0"/>
              <a:t>, TLD (</a:t>
            </a:r>
            <a:r>
              <a:rPr lang="lt-LT" dirty="0" err="1"/>
              <a:t>Top</a:t>
            </a:r>
            <a:r>
              <a:rPr lang="lt-LT" dirty="0"/>
              <a:t> </a:t>
            </a:r>
            <a:r>
              <a:rPr lang="lt-LT" dirty="0" err="1"/>
              <a:t>level</a:t>
            </a:r>
            <a:r>
              <a:rPr lang="lt-LT" dirty="0"/>
              <a:t> </a:t>
            </a:r>
            <a:r>
              <a:rPr lang="lt-LT" dirty="0" err="1"/>
              <a:t>domain</a:t>
            </a:r>
            <a:r>
              <a:rPr lang="lt-LT" dirty="0"/>
              <a:t>) – yra interneto administracinis vienetas, t. y. konkretaus asmens valdoma interneto sritis, kurią identifikuoja unikalus domeno vardas. Domenų struktūra, o kartu ir domenų vardų sistema yra hierarchinė – kiekvienas žemesnio lygio domenas yra atitinkamo aukštesnio lygio domeno dedamoji, dar vadinama </a:t>
            </a:r>
            <a:r>
              <a:rPr lang="lt-LT" dirty="0" err="1"/>
              <a:t>subdomenu</a:t>
            </a:r>
            <a:r>
              <a:rPr lang="lt-LT" dirty="0"/>
              <a:t>.</a:t>
            </a:r>
          </a:p>
          <a:p>
            <a:r>
              <a:rPr lang="lt-LT" dirty="0"/>
              <a:t>Aplankalas – Nurodo aplankalą iš kurio bus skaitoma informacija</a:t>
            </a:r>
          </a:p>
          <a:p>
            <a:r>
              <a:rPr lang="lt-LT" dirty="0" err="1"/>
              <a:t>Slug</a:t>
            </a:r>
            <a:r>
              <a:rPr lang="lt-LT" dirty="0"/>
              <a:t> – nurodo puslapio pavadinimą kuris bus atvaizduojamas</a:t>
            </a:r>
          </a:p>
          <a:p>
            <a:r>
              <a:rPr lang="lt-LT" dirty="0"/>
              <a:t>Parametrai – jais naudojantis galima atlikti filtravimą, pasiekti puslapio sekciją.</a:t>
            </a:r>
          </a:p>
        </p:txBody>
      </p:sp>
      <p:pic>
        <p:nvPicPr>
          <p:cNvPr id="7" name="Paveikslėlis 6">
            <a:extLst>
              <a:ext uri="{FF2B5EF4-FFF2-40B4-BE49-F238E27FC236}">
                <a16:creationId xmlns:a16="http://schemas.microsoft.com/office/drawing/2014/main" id="{B76E7F5D-67E2-EC16-F184-0450804E4A66}"/>
              </a:ext>
            </a:extLst>
          </p:cNvPr>
          <p:cNvPicPr>
            <a:picLocks noChangeAspect="1"/>
          </p:cNvPicPr>
          <p:nvPr/>
        </p:nvPicPr>
        <p:blipFill>
          <a:blip r:embed="rId2"/>
          <a:stretch>
            <a:fillRect/>
          </a:stretch>
        </p:blipFill>
        <p:spPr>
          <a:xfrm>
            <a:off x="3919554" y="469692"/>
            <a:ext cx="7058025" cy="1695450"/>
          </a:xfrm>
          <a:prstGeom prst="rect">
            <a:avLst/>
          </a:prstGeom>
        </p:spPr>
      </p:pic>
    </p:spTree>
    <p:extLst>
      <p:ext uri="{BB962C8B-B14F-4D97-AF65-F5344CB8AC3E}">
        <p14:creationId xmlns:p14="http://schemas.microsoft.com/office/powerpoint/2010/main" val="13715978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08058-A408-C886-88BC-90DE7D5978CD}"/>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316A3451-35C5-1A71-372F-4F7D1D80D173}"/>
              </a:ext>
            </a:extLst>
          </p:cNvPr>
          <p:cNvSpPr>
            <a:spLocks noGrp="1"/>
          </p:cNvSpPr>
          <p:nvPr>
            <p:ph type="title"/>
          </p:nvPr>
        </p:nvSpPr>
        <p:spPr>
          <a:xfrm>
            <a:off x="1435232" y="872935"/>
            <a:ext cx="5999018" cy="1360898"/>
          </a:xfrm>
        </p:spPr>
        <p:txBody>
          <a:bodyPr>
            <a:normAutofit/>
          </a:bodyPr>
          <a:lstStyle/>
          <a:p>
            <a:r>
              <a:rPr lang="lt-LT" dirty="0"/>
              <a:t>HTTP</a:t>
            </a:r>
            <a:endParaRPr lang="en-US" dirty="0"/>
          </a:p>
        </p:txBody>
      </p:sp>
      <p:sp>
        <p:nvSpPr>
          <p:cNvPr id="3" name="Turinio vietos rezervavimo ženklas 2">
            <a:extLst>
              <a:ext uri="{FF2B5EF4-FFF2-40B4-BE49-F238E27FC236}">
                <a16:creationId xmlns:a16="http://schemas.microsoft.com/office/drawing/2014/main" id="{AB9EDAC2-8B70-623B-5DFE-4CD4745B08E3}"/>
              </a:ext>
            </a:extLst>
          </p:cNvPr>
          <p:cNvSpPr>
            <a:spLocks noGrp="1"/>
          </p:cNvSpPr>
          <p:nvPr>
            <p:ph idx="1"/>
          </p:nvPr>
        </p:nvSpPr>
        <p:spPr>
          <a:xfrm>
            <a:off x="552119" y="2224087"/>
            <a:ext cx="10401827" cy="3567118"/>
          </a:xfrm>
        </p:spPr>
        <p:txBody>
          <a:bodyPr anchor="t">
            <a:normAutofit/>
          </a:bodyPr>
          <a:lstStyle/>
          <a:p>
            <a:pPr marL="0" indent="0">
              <a:buNone/>
            </a:pPr>
            <a:r>
              <a:rPr lang="lt-LT" dirty="0"/>
              <a:t>Protokolas, skirtas duomenų perdavimui tarp kliento (pvz.: naršyklės) ir serverio internete(pvz.: interneto svetainės). </a:t>
            </a:r>
          </a:p>
          <a:p>
            <a:r>
              <a:rPr lang="lt-LT" dirty="0"/>
              <a:t>Duomenys perduodami paprastu tekstu todėl lengvai galima juos perskaityti dėl šios priežasties šis protokolas yra nesaugus.</a:t>
            </a:r>
          </a:p>
          <a:p>
            <a:r>
              <a:rPr lang="lt-LT" dirty="0"/>
              <a:t>Pagrindiniai metodai POST – siųsti duomenis ir GET – gauti duomenis.</a:t>
            </a:r>
          </a:p>
        </p:txBody>
      </p:sp>
      <p:grpSp>
        <p:nvGrpSpPr>
          <p:cNvPr id="13" name="Grupė 12">
            <a:extLst>
              <a:ext uri="{FF2B5EF4-FFF2-40B4-BE49-F238E27FC236}">
                <a16:creationId xmlns:a16="http://schemas.microsoft.com/office/drawing/2014/main" id="{C10C51DF-B21F-2AC2-4BBF-21441B80DCF8}"/>
              </a:ext>
            </a:extLst>
          </p:cNvPr>
          <p:cNvGrpSpPr/>
          <p:nvPr/>
        </p:nvGrpSpPr>
        <p:grpSpPr>
          <a:xfrm>
            <a:off x="2952750" y="5105400"/>
            <a:ext cx="6286500" cy="1752600"/>
            <a:chOff x="4237873" y="4365699"/>
            <a:chExt cx="6286500" cy="1752600"/>
          </a:xfrm>
        </p:grpSpPr>
        <p:pic>
          <p:nvPicPr>
            <p:cNvPr id="8" name="Paveikslėlis 7" descr="Paveikslėlis, kuriame yra tekstas, ekrano kopija, diagrama, Šriftas&#10;&#10;Automatiškai sugeneruotas aprašymas">
              <a:extLst>
                <a:ext uri="{FF2B5EF4-FFF2-40B4-BE49-F238E27FC236}">
                  <a16:creationId xmlns:a16="http://schemas.microsoft.com/office/drawing/2014/main" id="{85B4F797-DC74-2884-3B9C-82B3734FDED0}"/>
                </a:ext>
              </a:extLst>
            </p:cNvPr>
            <p:cNvPicPr>
              <a:picLocks noChangeAspect="1"/>
            </p:cNvPicPr>
            <p:nvPr/>
          </p:nvPicPr>
          <p:blipFill rotWithShape="1">
            <a:blip r:embed="rId2">
              <a:extLst>
                <a:ext uri="{28A0092B-C50C-407E-A947-70E740481C1C}">
                  <a14:useLocalDpi xmlns:a14="http://schemas.microsoft.com/office/drawing/2010/main" val="0"/>
                </a:ext>
              </a:extLst>
            </a:blip>
            <a:srcRect l="718" r="-718" b="50000"/>
            <a:stretch/>
          </p:blipFill>
          <p:spPr>
            <a:xfrm>
              <a:off x="4237873" y="4365699"/>
              <a:ext cx="6286500" cy="1752600"/>
            </a:xfrm>
            <a:prstGeom prst="rect">
              <a:avLst/>
            </a:prstGeom>
          </p:spPr>
        </p:pic>
        <p:sp>
          <p:nvSpPr>
            <p:cNvPr id="9" name="Stačiakampis 8">
              <a:extLst>
                <a:ext uri="{FF2B5EF4-FFF2-40B4-BE49-F238E27FC236}">
                  <a16:creationId xmlns:a16="http://schemas.microsoft.com/office/drawing/2014/main" id="{1567E702-0CC6-CFEC-0D19-844AA3D11509}"/>
                </a:ext>
              </a:extLst>
            </p:cNvPr>
            <p:cNvSpPr/>
            <p:nvPr/>
          </p:nvSpPr>
          <p:spPr>
            <a:xfrm>
              <a:off x="6499323" y="5631916"/>
              <a:ext cx="934927" cy="48638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141941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CA160CF-A00E-FFAD-A104-B00AF420D499}"/>
              </a:ext>
            </a:extLst>
          </p:cNvPr>
          <p:cNvSpPr>
            <a:spLocks noGrp="1"/>
          </p:cNvSpPr>
          <p:nvPr>
            <p:ph type="title"/>
          </p:nvPr>
        </p:nvSpPr>
        <p:spPr/>
        <p:txBody>
          <a:bodyPr/>
          <a:lstStyle/>
          <a:p>
            <a:r>
              <a:rPr lang="lt-LT" dirty="0"/>
              <a:t>HTTPS</a:t>
            </a:r>
            <a:endParaRPr lang="en-US" dirty="0"/>
          </a:p>
        </p:txBody>
      </p:sp>
      <p:sp>
        <p:nvSpPr>
          <p:cNvPr id="3" name="Turinio vietos rezervavimo ženklas 2">
            <a:extLst>
              <a:ext uri="{FF2B5EF4-FFF2-40B4-BE49-F238E27FC236}">
                <a16:creationId xmlns:a16="http://schemas.microsoft.com/office/drawing/2014/main" id="{52F0DFCC-594A-DB11-CC42-1215F9B333B6}"/>
              </a:ext>
            </a:extLst>
          </p:cNvPr>
          <p:cNvSpPr>
            <a:spLocks noGrp="1"/>
          </p:cNvSpPr>
          <p:nvPr>
            <p:ph idx="1"/>
          </p:nvPr>
        </p:nvSpPr>
        <p:spPr/>
        <p:txBody>
          <a:bodyPr/>
          <a:lstStyle/>
          <a:p>
            <a:pPr marL="0" indent="0">
              <a:buNone/>
            </a:pPr>
            <a:r>
              <a:rPr lang="lt-LT" dirty="0"/>
              <a:t>Protokolas, skirtas duomenų perdavimui tarp kliento (pvz.: naršyklės) ir serverio internete(pvz.: interneto svetainės).</a:t>
            </a:r>
          </a:p>
          <a:p>
            <a:pPr marL="0" indent="0">
              <a:buNone/>
            </a:pPr>
            <a:r>
              <a:rPr lang="lt-LT" dirty="0"/>
              <a:t>Duomenys perduodami juo šifruojant todėl neįmanoma jų perskaityti.</a:t>
            </a:r>
          </a:p>
          <a:p>
            <a:pPr marL="0" indent="0">
              <a:buNone/>
            </a:pPr>
            <a:endParaRPr lang="lt-LT" dirty="0"/>
          </a:p>
          <a:p>
            <a:pPr marL="0" indent="0">
              <a:buNone/>
            </a:pPr>
            <a:endParaRPr lang="en-US" dirty="0"/>
          </a:p>
        </p:txBody>
      </p:sp>
      <p:pic>
        <p:nvPicPr>
          <p:cNvPr id="5" name="Paveikslėlis 4" descr="Paveikslėlis, kuriame yra tekstas, ekrano kopija, diagrama, Šriftas&#10;&#10;Automatiškai sugeneruotas aprašymas">
            <a:extLst>
              <a:ext uri="{FF2B5EF4-FFF2-40B4-BE49-F238E27FC236}">
                <a16:creationId xmlns:a16="http://schemas.microsoft.com/office/drawing/2014/main" id="{312A6F0D-4579-8A39-0026-F292B5A910C8}"/>
              </a:ext>
            </a:extLst>
          </p:cNvPr>
          <p:cNvPicPr>
            <a:picLocks noChangeAspect="1"/>
          </p:cNvPicPr>
          <p:nvPr/>
        </p:nvPicPr>
        <p:blipFill rotWithShape="1">
          <a:blip r:embed="rId2">
            <a:extLst>
              <a:ext uri="{28A0092B-C50C-407E-A947-70E740481C1C}">
                <a14:useLocalDpi xmlns:a14="http://schemas.microsoft.com/office/drawing/2010/main" val="0"/>
              </a:ext>
            </a:extLst>
          </a:blip>
          <a:srcRect t="38921"/>
          <a:stretch/>
        </p:blipFill>
        <p:spPr>
          <a:xfrm>
            <a:off x="1469493" y="3955774"/>
            <a:ext cx="6286500" cy="2140954"/>
          </a:xfrm>
          <a:prstGeom prst="rect">
            <a:avLst/>
          </a:prstGeom>
        </p:spPr>
      </p:pic>
    </p:spTree>
    <p:extLst>
      <p:ext uri="{BB962C8B-B14F-4D97-AF65-F5344CB8AC3E}">
        <p14:creationId xmlns:p14="http://schemas.microsoft.com/office/powerpoint/2010/main" val="36120478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A294778-47A8-4EEF-9689-F6964D44D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D2A511A-065F-489D-9CF0-FEF36143A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5318060" y="0"/>
            <a:ext cx="6885325" cy="6858000"/>
          </a:xfrm>
          <a:custGeom>
            <a:avLst/>
            <a:gdLst>
              <a:gd name="connsiteX0" fmla="*/ 4456883 w 6885325"/>
              <a:gd name="connsiteY0" fmla="*/ 6858000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4456884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5 w 6885325"/>
              <a:gd name="connsiteY6"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5 w 6885325"/>
              <a:gd name="connsiteY5"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6857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5325" h="6858000">
                <a:moveTo>
                  <a:pt x="6885325" y="6857999"/>
                </a:moveTo>
                <a:lnTo>
                  <a:pt x="0" y="6858000"/>
                </a:lnTo>
                <a:lnTo>
                  <a:pt x="6010592" y="0"/>
                </a:lnTo>
                <a:lnTo>
                  <a:pt x="6885325" y="0"/>
                </a:lnTo>
                <a:lnTo>
                  <a:pt x="6885325" y="6857999"/>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F626582-88CC-4CA0-8BC6-94550FF9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17267" cy="6858000"/>
          </a:xfrm>
          <a:custGeom>
            <a:avLst/>
            <a:gdLst>
              <a:gd name="connsiteX0" fmla="*/ 0 w 11317267"/>
              <a:gd name="connsiteY0" fmla="*/ 0 h 6858000"/>
              <a:gd name="connsiteX1" fmla="*/ 11317267 w 11317267"/>
              <a:gd name="connsiteY1" fmla="*/ 0 h 6858000"/>
              <a:gd name="connsiteX2" fmla="*/ 5306679 w 11317267"/>
              <a:gd name="connsiteY2" fmla="*/ 6857996 h 6858000"/>
              <a:gd name="connsiteX3" fmla="*/ 5306677 w 11317267"/>
              <a:gd name="connsiteY3" fmla="*/ 6857998 h 6858000"/>
              <a:gd name="connsiteX4" fmla="*/ 5306675 w 11317267"/>
              <a:gd name="connsiteY4" fmla="*/ 6858000 h 6858000"/>
              <a:gd name="connsiteX5" fmla="*/ 0 w 1131726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17267" h="6858000">
                <a:moveTo>
                  <a:pt x="0" y="0"/>
                </a:moveTo>
                <a:lnTo>
                  <a:pt x="11317267" y="0"/>
                </a:lnTo>
                <a:lnTo>
                  <a:pt x="5306679" y="6857996"/>
                </a:lnTo>
                <a:cubicBezTo>
                  <a:pt x="5306679" y="6857997"/>
                  <a:pt x="5306677" y="6857997"/>
                  <a:pt x="5306677" y="6857998"/>
                </a:cubicBezTo>
                <a:lnTo>
                  <a:pt x="5306675"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avadinimas 1">
            <a:extLst>
              <a:ext uri="{FF2B5EF4-FFF2-40B4-BE49-F238E27FC236}">
                <a16:creationId xmlns:a16="http://schemas.microsoft.com/office/drawing/2014/main" id="{867A6C75-6508-0967-A4A1-EB325ECD8D3E}"/>
              </a:ext>
            </a:extLst>
          </p:cNvPr>
          <p:cNvSpPr>
            <a:spLocks noGrp="1"/>
          </p:cNvSpPr>
          <p:nvPr>
            <p:ph type="title"/>
          </p:nvPr>
        </p:nvSpPr>
        <p:spPr>
          <a:xfrm>
            <a:off x="1143000" y="872937"/>
            <a:ext cx="7492285" cy="1360898"/>
          </a:xfrm>
        </p:spPr>
        <p:txBody>
          <a:bodyPr>
            <a:normAutofit/>
          </a:bodyPr>
          <a:lstStyle/>
          <a:p>
            <a:r>
              <a:rPr lang="en-US" dirty="0"/>
              <a:t>FTP</a:t>
            </a:r>
            <a:r>
              <a:rPr lang="lt-LT" dirty="0"/>
              <a:t>(S), SFTP</a:t>
            </a:r>
            <a:endParaRPr lang="en-US" dirty="0"/>
          </a:p>
        </p:txBody>
      </p:sp>
      <p:sp>
        <p:nvSpPr>
          <p:cNvPr id="3" name="Turinio vietos rezervavimo ženklas 2">
            <a:extLst>
              <a:ext uri="{FF2B5EF4-FFF2-40B4-BE49-F238E27FC236}">
                <a16:creationId xmlns:a16="http://schemas.microsoft.com/office/drawing/2014/main" id="{034F5AD7-8006-4EBD-DB08-3991731CC453}"/>
              </a:ext>
            </a:extLst>
          </p:cNvPr>
          <p:cNvSpPr>
            <a:spLocks noGrp="1"/>
          </p:cNvSpPr>
          <p:nvPr>
            <p:ph idx="1"/>
          </p:nvPr>
        </p:nvSpPr>
        <p:spPr>
          <a:xfrm>
            <a:off x="1143001" y="2332028"/>
            <a:ext cx="5115812" cy="3653035"/>
          </a:xfrm>
        </p:spPr>
        <p:txBody>
          <a:bodyPr>
            <a:normAutofit/>
          </a:bodyPr>
          <a:lstStyle/>
          <a:p>
            <a:pPr marL="0" indent="0">
              <a:buNone/>
            </a:pPr>
            <a:r>
              <a:rPr lang="lt-LT" dirty="0"/>
              <a:t>Protokolas, skirtas failų perdavimui tarp kompiuterių per tinklą.</a:t>
            </a:r>
          </a:p>
          <a:p>
            <a:pPr marL="0" indent="0">
              <a:buNone/>
            </a:pPr>
            <a:r>
              <a:rPr lang="lt-LT" dirty="0"/>
              <a:t>Programos palaikančios FTP protokolą:</a:t>
            </a:r>
          </a:p>
          <a:p>
            <a:r>
              <a:rPr lang="lt-LT" dirty="0" err="1"/>
              <a:t>FileZilla</a:t>
            </a:r>
            <a:endParaRPr lang="lt-LT" dirty="0"/>
          </a:p>
          <a:p>
            <a:r>
              <a:rPr lang="lt-LT" dirty="0" err="1"/>
              <a:t>WinSCP</a:t>
            </a:r>
            <a:r>
              <a:rPr lang="lt-LT" dirty="0"/>
              <a:t> </a:t>
            </a:r>
          </a:p>
          <a:p>
            <a:pPr marL="0" indent="0">
              <a:buNone/>
            </a:pPr>
            <a:endParaRPr lang="en-US" dirty="0"/>
          </a:p>
        </p:txBody>
      </p:sp>
      <p:pic>
        <p:nvPicPr>
          <p:cNvPr id="5" name="Paveikslėlis 4" descr="Paveikslėlis, kuriame yra tekstas, diagrama, Šriftas, eskizas&#10;&#10;Automatiškai sugeneruotas aprašymas">
            <a:extLst>
              <a:ext uri="{FF2B5EF4-FFF2-40B4-BE49-F238E27FC236}">
                <a16:creationId xmlns:a16="http://schemas.microsoft.com/office/drawing/2014/main" id="{95A9F6C4-EF4D-06DA-FF09-5352CC4CE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3486" y="3671667"/>
            <a:ext cx="3752375" cy="2711092"/>
          </a:xfrm>
          <a:prstGeom prst="rect">
            <a:avLst/>
          </a:prstGeom>
        </p:spPr>
      </p:pic>
    </p:spTree>
    <p:extLst>
      <p:ext uri="{BB962C8B-B14F-4D97-AF65-F5344CB8AC3E}">
        <p14:creationId xmlns:p14="http://schemas.microsoft.com/office/powerpoint/2010/main" val="6200678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F76B390-FE38-B36A-1CAC-367A592C371A}"/>
              </a:ext>
            </a:extLst>
          </p:cNvPr>
          <p:cNvSpPr>
            <a:spLocks noGrp="1"/>
          </p:cNvSpPr>
          <p:nvPr>
            <p:ph type="title"/>
          </p:nvPr>
        </p:nvSpPr>
        <p:spPr/>
        <p:txBody>
          <a:bodyPr/>
          <a:lstStyle/>
          <a:p>
            <a:r>
              <a:rPr lang="en-US" dirty="0"/>
              <a:t>SMTP, POP3, IMAP4</a:t>
            </a:r>
          </a:p>
        </p:txBody>
      </p:sp>
      <p:sp>
        <p:nvSpPr>
          <p:cNvPr id="3" name="Turinio vietos rezervavimo ženklas 2">
            <a:extLst>
              <a:ext uri="{FF2B5EF4-FFF2-40B4-BE49-F238E27FC236}">
                <a16:creationId xmlns:a16="http://schemas.microsoft.com/office/drawing/2014/main" id="{33989898-EA8B-57A6-D5BF-8C4A0235A3FC}"/>
              </a:ext>
            </a:extLst>
          </p:cNvPr>
          <p:cNvSpPr>
            <a:spLocks noGrp="1"/>
          </p:cNvSpPr>
          <p:nvPr>
            <p:ph idx="1"/>
          </p:nvPr>
        </p:nvSpPr>
        <p:spPr>
          <a:xfrm>
            <a:off x="1143000" y="2332026"/>
            <a:ext cx="10822021" cy="4010408"/>
          </a:xfrm>
        </p:spPr>
        <p:txBody>
          <a:bodyPr>
            <a:normAutofit fontScale="92500" lnSpcReduction="10000"/>
          </a:bodyPr>
          <a:lstStyle/>
          <a:p>
            <a:pPr marL="0" indent="0">
              <a:buNone/>
            </a:pPr>
            <a:r>
              <a:rPr lang="en-US" dirty="0"/>
              <a:t> </a:t>
            </a:r>
            <a:r>
              <a:rPr lang="lt-LT" dirty="0"/>
              <a:t>Šie </a:t>
            </a:r>
            <a:r>
              <a:rPr lang="en-US" dirty="0" err="1"/>
              <a:t>protokolai</a:t>
            </a:r>
            <a:r>
              <a:rPr lang="en-US" dirty="0"/>
              <a:t> </a:t>
            </a:r>
            <a:r>
              <a:rPr lang="en-US" dirty="0" err="1"/>
              <a:t>yra</a:t>
            </a:r>
            <a:r>
              <a:rPr lang="en-US" dirty="0"/>
              <a:t> </a:t>
            </a:r>
            <a:r>
              <a:rPr lang="en-US" dirty="0" err="1"/>
              <a:t>susiję</a:t>
            </a:r>
            <a:r>
              <a:rPr lang="en-US" dirty="0"/>
              <a:t> </a:t>
            </a:r>
            <a:r>
              <a:rPr lang="en-US" dirty="0" err="1"/>
              <a:t>su</a:t>
            </a:r>
            <a:r>
              <a:rPr lang="en-US" dirty="0"/>
              <a:t> </a:t>
            </a:r>
            <a:r>
              <a:rPr lang="en-US" dirty="0" err="1"/>
              <a:t>elektroninio</a:t>
            </a:r>
            <a:r>
              <a:rPr lang="en-US" dirty="0"/>
              <a:t> </a:t>
            </a:r>
            <a:r>
              <a:rPr lang="en-US" dirty="0" err="1"/>
              <a:t>pašto</a:t>
            </a:r>
            <a:r>
              <a:rPr lang="en-US" dirty="0"/>
              <a:t> </a:t>
            </a:r>
            <a:r>
              <a:rPr lang="en-US" dirty="0" err="1"/>
              <a:t>siuntimu</a:t>
            </a:r>
            <a:r>
              <a:rPr lang="en-US" dirty="0"/>
              <a:t>, </a:t>
            </a:r>
            <a:r>
              <a:rPr lang="en-US" dirty="0" err="1"/>
              <a:t>gavimu</a:t>
            </a:r>
            <a:r>
              <a:rPr lang="en-US" dirty="0"/>
              <a:t> </a:t>
            </a:r>
            <a:r>
              <a:rPr lang="en-US" dirty="0" err="1"/>
              <a:t>ir</a:t>
            </a:r>
            <a:r>
              <a:rPr lang="en-US" dirty="0"/>
              <a:t> </a:t>
            </a:r>
            <a:r>
              <a:rPr lang="en-US" dirty="0" err="1"/>
              <a:t>valdymu</a:t>
            </a:r>
            <a:r>
              <a:rPr lang="lt-LT" dirty="0"/>
              <a:t>.</a:t>
            </a:r>
          </a:p>
          <a:p>
            <a:r>
              <a:rPr lang="lt-LT" dirty="0"/>
              <a:t>SMTP (</a:t>
            </a:r>
            <a:r>
              <a:rPr lang="lt-LT" dirty="0" err="1"/>
              <a:t>Simple</a:t>
            </a:r>
            <a:r>
              <a:rPr lang="lt-LT" dirty="0"/>
              <a:t> </a:t>
            </a:r>
            <a:r>
              <a:rPr lang="lt-LT" dirty="0" err="1"/>
              <a:t>Mail</a:t>
            </a:r>
            <a:r>
              <a:rPr lang="lt-LT" dirty="0"/>
              <a:t> </a:t>
            </a:r>
            <a:r>
              <a:rPr lang="lt-LT" dirty="0" err="1"/>
              <a:t>Transfer</a:t>
            </a:r>
            <a:r>
              <a:rPr lang="lt-LT" dirty="0"/>
              <a:t> </a:t>
            </a:r>
            <a:r>
              <a:rPr lang="lt-LT" dirty="0" err="1"/>
              <a:t>Protocol</a:t>
            </a:r>
            <a:r>
              <a:rPr lang="lt-LT" dirty="0"/>
              <a:t>): protokolas, naudojamas siųsti el. paštą iš kliento į pašto serverį arba iš vieno pašto serverio į kitą. Tai yra pagrindinis protokolas, naudojamas el. pašto siuntimui.</a:t>
            </a:r>
          </a:p>
          <a:p>
            <a:r>
              <a:rPr lang="lt-LT" dirty="0"/>
              <a:t>POP3 (</a:t>
            </a:r>
            <a:r>
              <a:rPr lang="lt-LT" dirty="0" err="1"/>
              <a:t>Post</a:t>
            </a:r>
            <a:r>
              <a:rPr lang="lt-LT" dirty="0"/>
              <a:t> Office </a:t>
            </a:r>
            <a:r>
              <a:rPr lang="lt-LT" dirty="0" err="1"/>
              <a:t>Protocol</a:t>
            </a:r>
            <a:r>
              <a:rPr lang="lt-LT" dirty="0"/>
              <a:t> </a:t>
            </a:r>
            <a:r>
              <a:rPr lang="lt-LT" dirty="0" err="1"/>
              <a:t>version</a:t>
            </a:r>
            <a:r>
              <a:rPr lang="lt-LT" dirty="0"/>
              <a:t> 3): protokolas, naudojamas gauti el. paštą iš pašto serverio į kliento įrenginį (pvz., kompiuterį ar išmanųjį telefoną). Šis protokolas paprastai naudojamas tuo atveju, kai norima gauti el. laiškus ir juos saugoti savo įrenginyje, o ne tiesiogiai serveryje.</a:t>
            </a:r>
          </a:p>
          <a:p>
            <a:r>
              <a:rPr lang="lt-LT" dirty="0"/>
              <a:t>IMAP4 (Internet </a:t>
            </a:r>
            <a:r>
              <a:rPr lang="lt-LT" dirty="0" err="1"/>
              <a:t>Message</a:t>
            </a:r>
            <a:r>
              <a:rPr lang="lt-LT" dirty="0"/>
              <a:t> Access </a:t>
            </a:r>
            <a:r>
              <a:rPr lang="lt-LT" dirty="0" err="1"/>
              <a:t>Protocol</a:t>
            </a:r>
            <a:r>
              <a:rPr lang="lt-LT" dirty="0"/>
              <a:t> </a:t>
            </a:r>
            <a:r>
              <a:rPr lang="lt-LT" dirty="0" err="1"/>
              <a:t>version</a:t>
            </a:r>
            <a:r>
              <a:rPr lang="lt-LT" dirty="0"/>
              <a:t> 4): protokolas, naudojamas gauti el. paštą iš pašto serverio į kliento įrenginį, panašiai kaip POP3. Tačiau IMAP4 turi daugiau funkcijų, pavyzdžiui, leidžia valdyti el. pašto dėžutę tiesiogiai serveryje, sinchronizuoti pašto dėžutę su keliais įrenginiais ir laikyti laiškus serverio paskyroje.</a:t>
            </a:r>
            <a:endParaRPr lang="en-US" dirty="0"/>
          </a:p>
        </p:txBody>
      </p:sp>
    </p:spTree>
    <p:extLst>
      <p:ext uri="{BB962C8B-B14F-4D97-AF65-F5344CB8AC3E}">
        <p14:creationId xmlns:p14="http://schemas.microsoft.com/office/powerpoint/2010/main" val="18056438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C458ECB-96EA-0310-005C-F39DD98B90B1}"/>
              </a:ext>
            </a:extLst>
          </p:cNvPr>
          <p:cNvSpPr>
            <a:spLocks noGrp="1"/>
          </p:cNvSpPr>
          <p:nvPr>
            <p:ph type="title"/>
          </p:nvPr>
        </p:nvSpPr>
        <p:spPr/>
        <p:txBody>
          <a:bodyPr/>
          <a:lstStyle/>
          <a:p>
            <a:r>
              <a:rPr lang="lt-LT" dirty="0"/>
              <a:t>TINKLO ANALIZĖS, DIAGNOSTIKOS, TYRIMO PRIEMONĖS</a:t>
            </a:r>
            <a:endParaRPr lang="en-US" dirty="0"/>
          </a:p>
        </p:txBody>
      </p:sp>
      <p:sp>
        <p:nvSpPr>
          <p:cNvPr id="3" name="Turinio vietos rezervavimo ženklas 2">
            <a:extLst>
              <a:ext uri="{FF2B5EF4-FFF2-40B4-BE49-F238E27FC236}">
                <a16:creationId xmlns:a16="http://schemas.microsoft.com/office/drawing/2014/main" id="{5671327C-151F-BD04-ABB0-CBC715C699A7}"/>
              </a:ext>
            </a:extLst>
          </p:cNvPr>
          <p:cNvSpPr>
            <a:spLocks noGrp="1"/>
          </p:cNvSpPr>
          <p:nvPr>
            <p:ph idx="1"/>
          </p:nvPr>
        </p:nvSpPr>
        <p:spPr/>
        <p:txBody>
          <a:bodyPr/>
          <a:lstStyle/>
          <a:p>
            <a:pPr marL="0" indent="0">
              <a:buNone/>
            </a:pPr>
            <a:r>
              <a:rPr lang="lt-LT" dirty="0"/>
              <a:t>Norint sužinoti per kokius maršrutizatorius keliauja paketai galima naudoti </a:t>
            </a:r>
            <a:r>
              <a:rPr lang="lt-LT" dirty="0" err="1"/>
              <a:t>traceroute</a:t>
            </a:r>
            <a:r>
              <a:rPr lang="lt-LT" dirty="0"/>
              <a:t> (Linux, </a:t>
            </a:r>
            <a:r>
              <a:rPr lang="lt-LT" dirty="0" err="1"/>
              <a:t>macOS</a:t>
            </a:r>
            <a:r>
              <a:rPr lang="lt-LT" dirty="0"/>
              <a:t>), tracert.exe (Windows) komandas.</a:t>
            </a:r>
          </a:p>
          <a:p>
            <a:pPr marL="0" indent="0">
              <a:buNone/>
            </a:pPr>
            <a:r>
              <a:rPr lang="lt-LT" dirty="0"/>
              <a:t>Norint patikrinti ar įrenginiai tinkamai sukonfigūruoti ir gali komunikuoti tinkle galima naudoti </a:t>
            </a:r>
            <a:r>
              <a:rPr lang="lt-LT" dirty="0" err="1"/>
              <a:t>ping</a:t>
            </a:r>
            <a:r>
              <a:rPr lang="lt-LT" dirty="0"/>
              <a:t> komandą. </a:t>
            </a:r>
          </a:p>
          <a:p>
            <a:pPr marL="0" indent="0">
              <a:buNone/>
            </a:pPr>
            <a:r>
              <a:rPr lang="lt-LT" dirty="0"/>
              <a:t>Norint sužinoti ar prievadas yra atviras ir matomas iš interneto galima naudoti </a:t>
            </a:r>
            <a:r>
              <a:rPr lang="lt-LT" dirty="0">
                <a:hlinkClick r:id="rId2"/>
              </a:rPr>
              <a:t>https://canyouseeme.org/</a:t>
            </a:r>
            <a:r>
              <a:rPr lang="lt-LT" dirty="0"/>
              <a:t> (Windows), </a:t>
            </a:r>
            <a:r>
              <a:rPr lang="lt-LT" dirty="0" err="1"/>
              <a:t>netcat</a:t>
            </a:r>
            <a:r>
              <a:rPr lang="lt-LT" dirty="0"/>
              <a:t>(Linux, </a:t>
            </a:r>
            <a:r>
              <a:rPr lang="lt-LT" dirty="0" err="1"/>
              <a:t>macOS</a:t>
            </a:r>
            <a:r>
              <a:rPr lang="lt-LT" dirty="0"/>
              <a:t>)</a:t>
            </a:r>
          </a:p>
          <a:p>
            <a:pPr marL="0" indent="0">
              <a:buNone/>
            </a:pPr>
            <a:r>
              <a:rPr lang="lt-LT" dirty="0"/>
              <a:t>Norint sužinoti informaciją apie IP adresą galima naudoti </a:t>
            </a:r>
            <a:r>
              <a:rPr lang="lt-LT" dirty="0">
                <a:hlinkClick r:id="rId3"/>
              </a:rPr>
              <a:t>https://ipinfo.io</a:t>
            </a:r>
            <a:r>
              <a:rPr lang="lt-LT" dirty="0"/>
              <a:t>, https://mxtoolbox.com</a:t>
            </a:r>
            <a:endParaRPr lang="en-US" dirty="0"/>
          </a:p>
        </p:txBody>
      </p:sp>
    </p:spTree>
    <p:extLst>
      <p:ext uri="{BB962C8B-B14F-4D97-AF65-F5344CB8AC3E}">
        <p14:creationId xmlns:p14="http://schemas.microsoft.com/office/powerpoint/2010/main" val="11524243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4C75A547-BCD1-42BE-966E-53CA0AB931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C3B0A228-9EA3-4009-A82E-9402BBC72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0D5ECB1-AC85-4830-AF8E-3E8C2A1AC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9113106" cy="6858000"/>
          </a:xfrm>
          <a:custGeom>
            <a:avLst/>
            <a:gdLst>
              <a:gd name="connsiteX0" fmla="*/ 2227781 w 9113106"/>
              <a:gd name="connsiteY0" fmla="*/ 6858000 h 6858000"/>
              <a:gd name="connsiteX1" fmla="*/ 2227781 w 9113106"/>
              <a:gd name="connsiteY1" fmla="*/ 6858000 h 6858000"/>
              <a:gd name="connsiteX2" fmla="*/ 0 w 9113106"/>
              <a:gd name="connsiteY2" fmla="*/ 6858000 h 6858000"/>
              <a:gd name="connsiteX3" fmla="*/ 6010592 w 9113106"/>
              <a:gd name="connsiteY3" fmla="*/ 0 h 6858000"/>
              <a:gd name="connsiteX4" fmla="*/ 6885325 w 9113106"/>
              <a:gd name="connsiteY4" fmla="*/ 0 h 6858000"/>
              <a:gd name="connsiteX5" fmla="*/ 6885325 w 9113106"/>
              <a:gd name="connsiteY5" fmla="*/ 1543809 h 6858000"/>
              <a:gd name="connsiteX6" fmla="*/ 8238373 w 9113106"/>
              <a:gd name="connsiteY6" fmla="*/ 0 h 6858000"/>
              <a:gd name="connsiteX7" fmla="*/ 9113106 w 9113106"/>
              <a:gd name="connsiteY7" fmla="*/ 0 h 6858000"/>
              <a:gd name="connsiteX8" fmla="*/ 9113106 w 9113106"/>
              <a:gd name="connsiteY8" fmla="*/ 6857999 h 6858000"/>
              <a:gd name="connsiteX0" fmla="*/ 2227781 w 9113106"/>
              <a:gd name="connsiteY0" fmla="*/ 6858000 h 6858000"/>
              <a:gd name="connsiteX1" fmla="*/ 2227781 w 9113106"/>
              <a:gd name="connsiteY1" fmla="*/ 6858000 h 6858000"/>
              <a:gd name="connsiteX2" fmla="*/ 0 w 9113106"/>
              <a:gd name="connsiteY2" fmla="*/ 6858000 h 6858000"/>
              <a:gd name="connsiteX3" fmla="*/ 6010592 w 9113106"/>
              <a:gd name="connsiteY3" fmla="*/ 0 h 6858000"/>
              <a:gd name="connsiteX4" fmla="*/ 6885325 w 9113106"/>
              <a:gd name="connsiteY4" fmla="*/ 0 h 6858000"/>
              <a:gd name="connsiteX5" fmla="*/ 8238373 w 9113106"/>
              <a:gd name="connsiteY5" fmla="*/ 0 h 6858000"/>
              <a:gd name="connsiteX6" fmla="*/ 9113106 w 9113106"/>
              <a:gd name="connsiteY6" fmla="*/ 0 h 6858000"/>
              <a:gd name="connsiteX7" fmla="*/ 9113106 w 9113106"/>
              <a:gd name="connsiteY7" fmla="*/ 6857999 h 6858000"/>
              <a:gd name="connsiteX8" fmla="*/ 2227781 w 9113106"/>
              <a:gd name="connsiteY8" fmla="*/ 6858000 h 6858000"/>
              <a:gd name="connsiteX0" fmla="*/ 2227781 w 9113106"/>
              <a:gd name="connsiteY0" fmla="*/ 6858000 h 6858000"/>
              <a:gd name="connsiteX1" fmla="*/ 2227781 w 9113106"/>
              <a:gd name="connsiteY1" fmla="*/ 6858000 h 6858000"/>
              <a:gd name="connsiteX2" fmla="*/ 0 w 9113106"/>
              <a:gd name="connsiteY2" fmla="*/ 6858000 h 6858000"/>
              <a:gd name="connsiteX3" fmla="*/ 6010592 w 9113106"/>
              <a:gd name="connsiteY3" fmla="*/ 0 h 6858000"/>
              <a:gd name="connsiteX4" fmla="*/ 8238373 w 9113106"/>
              <a:gd name="connsiteY4" fmla="*/ 0 h 6858000"/>
              <a:gd name="connsiteX5" fmla="*/ 9113106 w 9113106"/>
              <a:gd name="connsiteY5" fmla="*/ 0 h 6858000"/>
              <a:gd name="connsiteX6" fmla="*/ 9113106 w 9113106"/>
              <a:gd name="connsiteY6" fmla="*/ 6857999 h 6858000"/>
              <a:gd name="connsiteX7" fmla="*/ 2227781 w 9113106"/>
              <a:gd name="connsiteY7" fmla="*/ 6858000 h 6858000"/>
              <a:gd name="connsiteX0" fmla="*/ 2227781 w 9113106"/>
              <a:gd name="connsiteY0" fmla="*/ 6858000 h 6858000"/>
              <a:gd name="connsiteX1" fmla="*/ 2227781 w 9113106"/>
              <a:gd name="connsiteY1" fmla="*/ 6858000 h 6858000"/>
              <a:gd name="connsiteX2" fmla="*/ 0 w 9113106"/>
              <a:gd name="connsiteY2" fmla="*/ 6858000 h 6858000"/>
              <a:gd name="connsiteX3" fmla="*/ 6010592 w 9113106"/>
              <a:gd name="connsiteY3" fmla="*/ 0 h 6858000"/>
              <a:gd name="connsiteX4" fmla="*/ 9113106 w 9113106"/>
              <a:gd name="connsiteY4" fmla="*/ 0 h 6858000"/>
              <a:gd name="connsiteX5" fmla="*/ 9113106 w 9113106"/>
              <a:gd name="connsiteY5" fmla="*/ 6857999 h 6858000"/>
              <a:gd name="connsiteX6" fmla="*/ 2227781 w 9113106"/>
              <a:gd name="connsiteY6" fmla="*/ 6858000 h 6858000"/>
              <a:gd name="connsiteX0" fmla="*/ 9113106 w 9113106"/>
              <a:gd name="connsiteY0" fmla="*/ 6857999 h 6858000"/>
              <a:gd name="connsiteX1" fmla="*/ 2227781 w 9113106"/>
              <a:gd name="connsiteY1" fmla="*/ 6858000 h 6858000"/>
              <a:gd name="connsiteX2" fmla="*/ 0 w 9113106"/>
              <a:gd name="connsiteY2" fmla="*/ 6858000 h 6858000"/>
              <a:gd name="connsiteX3" fmla="*/ 6010592 w 9113106"/>
              <a:gd name="connsiteY3" fmla="*/ 0 h 6858000"/>
              <a:gd name="connsiteX4" fmla="*/ 9113106 w 9113106"/>
              <a:gd name="connsiteY4" fmla="*/ 0 h 6858000"/>
              <a:gd name="connsiteX5" fmla="*/ 9113106 w 9113106"/>
              <a:gd name="connsiteY5" fmla="*/ 6857999 h 6858000"/>
              <a:gd name="connsiteX0" fmla="*/ 9113106 w 9113106"/>
              <a:gd name="connsiteY0" fmla="*/ 6857999 h 6858000"/>
              <a:gd name="connsiteX1" fmla="*/ 0 w 9113106"/>
              <a:gd name="connsiteY1" fmla="*/ 6858000 h 6858000"/>
              <a:gd name="connsiteX2" fmla="*/ 6010592 w 9113106"/>
              <a:gd name="connsiteY2" fmla="*/ 0 h 6858000"/>
              <a:gd name="connsiteX3" fmla="*/ 9113106 w 9113106"/>
              <a:gd name="connsiteY3" fmla="*/ 0 h 6858000"/>
              <a:gd name="connsiteX4" fmla="*/ 9113106 w 9113106"/>
              <a:gd name="connsiteY4" fmla="*/ 6857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106" h="6858000">
                <a:moveTo>
                  <a:pt x="9113106" y="6857999"/>
                </a:moveTo>
                <a:lnTo>
                  <a:pt x="0" y="6858000"/>
                </a:lnTo>
                <a:lnTo>
                  <a:pt x="6010592" y="0"/>
                </a:lnTo>
                <a:lnTo>
                  <a:pt x="9113106" y="0"/>
                </a:lnTo>
                <a:lnTo>
                  <a:pt x="9113106" y="6857999"/>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avadinimas 1">
            <a:extLst>
              <a:ext uri="{FF2B5EF4-FFF2-40B4-BE49-F238E27FC236}">
                <a16:creationId xmlns:a16="http://schemas.microsoft.com/office/drawing/2014/main" id="{2A89186F-1834-9A2D-599C-00BCF0FA3C50}"/>
              </a:ext>
            </a:extLst>
          </p:cNvPr>
          <p:cNvSpPr>
            <a:spLocks noGrp="1"/>
          </p:cNvSpPr>
          <p:nvPr>
            <p:ph type="title"/>
          </p:nvPr>
        </p:nvSpPr>
        <p:spPr>
          <a:xfrm>
            <a:off x="1143000" y="1181101"/>
            <a:ext cx="5202381" cy="1998517"/>
          </a:xfrm>
        </p:spPr>
        <p:txBody>
          <a:bodyPr vert="horz" lIns="91440" tIns="45720" rIns="91440" bIns="45720" rtlCol="0" anchor="t">
            <a:normAutofit/>
          </a:bodyPr>
          <a:lstStyle/>
          <a:p>
            <a:r>
              <a:rPr lang="en-US" sz="4800" cap="all" spc="300" dirty="0"/>
              <a:t>Q</a:t>
            </a:r>
            <a:r>
              <a:rPr lang="lt-LT" sz="4800" spc="300" dirty="0"/>
              <a:t>n</a:t>
            </a:r>
            <a:r>
              <a:rPr lang="en-US" sz="4800" cap="all" spc="300" dirty="0"/>
              <a:t>A</a:t>
            </a:r>
          </a:p>
        </p:txBody>
      </p:sp>
      <p:pic>
        <p:nvPicPr>
          <p:cNvPr id="5" name="Turinio vietos rezervavimo ženklas 4" descr="Paveikslėlis, kuriame yra iliustracija, Grafika, animacija, dizainas&#10;&#10;Automatiškai sugeneruotas aprašymas">
            <a:extLst>
              <a:ext uri="{FF2B5EF4-FFF2-40B4-BE49-F238E27FC236}">
                <a16:creationId xmlns:a16="http://schemas.microsoft.com/office/drawing/2014/main" id="{87C1D239-0AE1-DA22-210C-4E92033D899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176" r="963"/>
          <a:stretch/>
        </p:blipFill>
        <p:spPr>
          <a:xfrm>
            <a:off x="3100525" y="-1"/>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18" name="Freeform: Shape 17">
            <a:extLst>
              <a:ext uri="{FF2B5EF4-FFF2-40B4-BE49-F238E27FC236}">
                <a16:creationId xmlns:a16="http://schemas.microsoft.com/office/drawing/2014/main" id="{FD1C9DFA-A617-4257-95D3-CE862A146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6675" y="0"/>
            <a:ext cx="6885325" cy="6858000"/>
          </a:xfrm>
          <a:custGeom>
            <a:avLst/>
            <a:gdLst>
              <a:gd name="connsiteX0" fmla="*/ 4456883 w 6885325"/>
              <a:gd name="connsiteY0" fmla="*/ 6858000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4456884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5 w 6885325"/>
              <a:gd name="connsiteY6"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5 w 6885325"/>
              <a:gd name="connsiteY5"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6857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5325" h="6858000">
                <a:moveTo>
                  <a:pt x="6885325" y="6857999"/>
                </a:moveTo>
                <a:lnTo>
                  <a:pt x="0" y="6858000"/>
                </a:lnTo>
                <a:lnTo>
                  <a:pt x="6010592" y="0"/>
                </a:lnTo>
                <a:lnTo>
                  <a:pt x="6885325" y="0"/>
                </a:lnTo>
                <a:lnTo>
                  <a:pt x="6885325" y="6857999"/>
                </a:lnTo>
                <a:close/>
              </a:path>
            </a:pathLst>
          </a:custGeom>
          <a:solidFill>
            <a:srgbClr val="000000">
              <a:alpha val="6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48508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A294778-47A8-4EEF-9689-F6964D44D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D2A511A-065F-489D-9CF0-FEF36143A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5318060" y="0"/>
            <a:ext cx="6885325" cy="6858000"/>
          </a:xfrm>
          <a:custGeom>
            <a:avLst/>
            <a:gdLst>
              <a:gd name="connsiteX0" fmla="*/ 4456883 w 6885325"/>
              <a:gd name="connsiteY0" fmla="*/ 6858000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4456884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5 w 6885325"/>
              <a:gd name="connsiteY6"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5 w 6885325"/>
              <a:gd name="connsiteY5"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6857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5325" h="6858000">
                <a:moveTo>
                  <a:pt x="6885325" y="6857999"/>
                </a:moveTo>
                <a:lnTo>
                  <a:pt x="0" y="6858000"/>
                </a:lnTo>
                <a:lnTo>
                  <a:pt x="6010592" y="0"/>
                </a:lnTo>
                <a:lnTo>
                  <a:pt x="6885325" y="0"/>
                </a:lnTo>
                <a:lnTo>
                  <a:pt x="6885325" y="6857999"/>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F626582-88CC-4CA0-8BC6-94550FF9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17267" cy="6858000"/>
          </a:xfrm>
          <a:custGeom>
            <a:avLst/>
            <a:gdLst>
              <a:gd name="connsiteX0" fmla="*/ 0 w 11317267"/>
              <a:gd name="connsiteY0" fmla="*/ 0 h 6858000"/>
              <a:gd name="connsiteX1" fmla="*/ 11317267 w 11317267"/>
              <a:gd name="connsiteY1" fmla="*/ 0 h 6858000"/>
              <a:gd name="connsiteX2" fmla="*/ 5306679 w 11317267"/>
              <a:gd name="connsiteY2" fmla="*/ 6857996 h 6858000"/>
              <a:gd name="connsiteX3" fmla="*/ 5306677 w 11317267"/>
              <a:gd name="connsiteY3" fmla="*/ 6857998 h 6858000"/>
              <a:gd name="connsiteX4" fmla="*/ 5306675 w 11317267"/>
              <a:gd name="connsiteY4" fmla="*/ 6858000 h 6858000"/>
              <a:gd name="connsiteX5" fmla="*/ 0 w 1131726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17267" h="6858000">
                <a:moveTo>
                  <a:pt x="0" y="0"/>
                </a:moveTo>
                <a:lnTo>
                  <a:pt x="11317267" y="0"/>
                </a:lnTo>
                <a:lnTo>
                  <a:pt x="5306679" y="6857996"/>
                </a:lnTo>
                <a:cubicBezTo>
                  <a:pt x="5306679" y="6857997"/>
                  <a:pt x="5306677" y="6857997"/>
                  <a:pt x="5306677" y="6857998"/>
                </a:cubicBezTo>
                <a:lnTo>
                  <a:pt x="5306675"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avadinimas 1">
            <a:extLst>
              <a:ext uri="{FF2B5EF4-FFF2-40B4-BE49-F238E27FC236}">
                <a16:creationId xmlns:a16="http://schemas.microsoft.com/office/drawing/2014/main" id="{B0E7576C-7BBD-B80F-329C-D63C9845B5F0}"/>
              </a:ext>
            </a:extLst>
          </p:cNvPr>
          <p:cNvSpPr>
            <a:spLocks noGrp="1"/>
          </p:cNvSpPr>
          <p:nvPr>
            <p:ph type="title"/>
          </p:nvPr>
        </p:nvSpPr>
        <p:spPr>
          <a:xfrm>
            <a:off x="1143000" y="872937"/>
            <a:ext cx="7492285" cy="1360898"/>
          </a:xfrm>
        </p:spPr>
        <p:txBody>
          <a:bodyPr>
            <a:normAutofit/>
          </a:bodyPr>
          <a:lstStyle/>
          <a:p>
            <a:r>
              <a:rPr lang="en-US" dirty="0"/>
              <a:t>LOKALIEJI TINKLAI (</a:t>
            </a:r>
            <a:r>
              <a:rPr lang="lt-LT" dirty="0"/>
              <a:t>PAN</a:t>
            </a:r>
            <a:r>
              <a:rPr lang="en-US" dirty="0"/>
              <a:t>)</a:t>
            </a:r>
          </a:p>
        </p:txBody>
      </p:sp>
      <p:sp>
        <p:nvSpPr>
          <p:cNvPr id="3" name="Turinio vietos rezervavimo ženklas 2">
            <a:extLst>
              <a:ext uri="{FF2B5EF4-FFF2-40B4-BE49-F238E27FC236}">
                <a16:creationId xmlns:a16="http://schemas.microsoft.com/office/drawing/2014/main" id="{1646E0F6-DF97-2CB8-DD17-5308CD669A56}"/>
              </a:ext>
            </a:extLst>
          </p:cNvPr>
          <p:cNvSpPr>
            <a:spLocks noGrp="1"/>
          </p:cNvSpPr>
          <p:nvPr>
            <p:ph idx="1"/>
          </p:nvPr>
        </p:nvSpPr>
        <p:spPr>
          <a:xfrm>
            <a:off x="1143001" y="2332028"/>
            <a:ext cx="5115812" cy="3653035"/>
          </a:xfrm>
        </p:spPr>
        <p:txBody>
          <a:bodyPr>
            <a:normAutofit/>
          </a:bodyPr>
          <a:lstStyle/>
          <a:p>
            <a:pPr marL="0" indent="0">
              <a:buNone/>
            </a:pPr>
            <a:r>
              <a:rPr lang="lt-LT" dirty="0"/>
              <a:t>Dažniausiai labai mažas tinklas dydžiu ribojasi iki 10 metrų.</a:t>
            </a:r>
          </a:p>
          <a:p>
            <a:pPr marL="0" indent="0">
              <a:buNone/>
            </a:pPr>
            <a:r>
              <a:rPr lang="lt-LT" dirty="0"/>
              <a:t>Pvz.: </a:t>
            </a:r>
          </a:p>
          <a:p>
            <a:r>
              <a:rPr lang="en-US" dirty="0"/>
              <a:t>Bluetooth</a:t>
            </a:r>
            <a:r>
              <a:rPr lang="lt-LT" dirty="0"/>
              <a:t> – išmanusis laikrodis prisijungia prie telefono</a:t>
            </a:r>
          </a:p>
          <a:p>
            <a:r>
              <a:rPr lang="en-US" dirty="0"/>
              <a:t>Zigbee</a:t>
            </a:r>
            <a:r>
              <a:rPr lang="lt-LT" dirty="0"/>
              <a:t> –  išmanusis termostatas prisijungia prie šildymo sistemos valdymo modulio</a:t>
            </a:r>
          </a:p>
          <a:p>
            <a:pPr marL="0" indent="0">
              <a:buNone/>
            </a:pPr>
            <a:endParaRPr lang="en-US" dirty="0"/>
          </a:p>
          <a:p>
            <a:pPr marL="0" indent="0">
              <a:buNone/>
            </a:pPr>
            <a:endParaRPr lang="en-US" dirty="0"/>
          </a:p>
        </p:txBody>
      </p:sp>
      <p:pic>
        <p:nvPicPr>
          <p:cNvPr id="5" name="Paveikslėlis 4" descr="Paveikslėlis, kuriame yra diagrama, apskritimas, tekstas, linija&#10;&#10;Automatiškai sugeneruotas aprašymas">
            <a:extLst>
              <a:ext uri="{FF2B5EF4-FFF2-40B4-BE49-F238E27FC236}">
                <a16:creationId xmlns:a16="http://schemas.microsoft.com/office/drawing/2014/main" id="{0701F75E-E13F-3487-C1DA-541385AD1841}"/>
              </a:ext>
            </a:extLst>
          </p:cNvPr>
          <p:cNvPicPr>
            <a:picLocks noChangeAspect="1"/>
          </p:cNvPicPr>
          <p:nvPr/>
        </p:nvPicPr>
        <p:blipFill rotWithShape="1">
          <a:blip r:embed="rId2">
            <a:extLst>
              <a:ext uri="{28A0092B-C50C-407E-A947-70E740481C1C}">
                <a14:useLocalDpi xmlns:a14="http://schemas.microsoft.com/office/drawing/2010/main" val="0"/>
              </a:ext>
            </a:extLst>
          </a:blip>
          <a:srcRect r="18844"/>
          <a:stretch/>
        </p:blipFill>
        <p:spPr>
          <a:xfrm>
            <a:off x="7908318" y="3977623"/>
            <a:ext cx="4283681" cy="2929474"/>
          </a:xfrm>
          <a:prstGeom prst="rect">
            <a:avLst/>
          </a:prstGeom>
        </p:spPr>
      </p:pic>
    </p:spTree>
    <p:extLst>
      <p:ext uri="{BB962C8B-B14F-4D97-AF65-F5344CB8AC3E}">
        <p14:creationId xmlns:p14="http://schemas.microsoft.com/office/powerpoint/2010/main" val="25133058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FFDB5CC-D31F-28BB-FB54-999AB0550FB7}"/>
              </a:ext>
            </a:extLst>
          </p:cNvPr>
          <p:cNvSpPr>
            <a:spLocks noGrp="1"/>
          </p:cNvSpPr>
          <p:nvPr>
            <p:ph type="title"/>
          </p:nvPr>
        </p:nvSpPr>
        <p:spPr>
          <a:xfrm>
            <a:off x="787400" y="3108135"/>
            <a:ext cx="9905999" cy="1360898"/>
          </a:xfrm>
        </p:spPr>
        <p:txBody>
          <a:bodyPr>
            <a:normAutofit fontScale="90000"/>
          </a:bodyPr>
          <a:lstStyle/>
          <a:p>
            <a:pPr algn="ctr"/>
            <a:r>
              <a:rPr lang="lt-LT" altLang="lt-LT" sz="4000" b="1" dirty="0">
                <a:latin typeface="Times New Roman" panose="02020603050405020304" pitchFamily="18" charset="0"/>
                <a:cs typeface="Times New Roman" panose="02020603050405020304" pitchFamily="18" charset="0"/>
              </a:rPr>
              <a:t>Ačiū už dėmesį </a:t>
            </a:r>
            <a:r>
              <a:rPr lang="de-DE" altLang="lt-LT" sz="4000" b="1" dirty="0">
                <a:latin typeface="Times New Roman" panose="02020603050405020304" pitchFamily="18" charset="0"/>
                <a:cs typeface="Times New Roman" panose="02020603050405020304" pitchFamily="18" charset="0"/>
              </a:rPr>
              <a:t>!</a:t>
            </a:r>
            <a:br>
              <a:rPr lang="lt-LT" altLang="lt-LT" sz="4000" b="1" dirty="0">
                <a:latin typeface="Times New Roman" panose="02020603050405020304" pitchFamily="18" charset="0"/>
                <a:cs typeface="Times New Roman" panose="02020603050405020304" pitchFamily="18" charset="0"/>
              </a:rPr>
            </a:br>
            <a:br>
              <a:rPr lang="lt-LT" dirty="0"/>
            </a:br>
            <a:endParaRPr lang="en-US" dirty="0"/>
          </a:p>
        </p:txBody>
      </p:sp>
    </p:spTree>
    <p:extLst>
      <p:ext uri="{BB962C8B-B14F-4D97-AF65-F5344CB8AC3E}">
        <p14:creationId xmlns:p14="http://schemas.microsoft.com/office/powerpoint/2010/main" val="2409643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89F31A-3D4D-BAB2-CC79-8B16EFD6871E}"/>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A294778-47A8-4EEF-9689-F6964D44D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D2A511A-065F-489D-9CF0-FEF36143A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5318060" y="0"/>
            <a:ext cx="6885325" cy="6858000"/>
          </a:xfrm>
          <a:custGeom>
            <a:avLst/>
            <a:gdLst>
              <a:gd name="connsiteX0" fmla="*/ 4456883 w 6885325"/>
              <a:gd name="connsiteY0" fmla="*/ 6858000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4456884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5 w 6885325"/>
              <a:gd name="connsiteY6"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5 w 6885325"/>
              <a:gd name="connsiteY5"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6857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5325" h="6858000">
                <a:moveTo>
                  <a:pt x="6885325" y="6857999"/>
                </a:moveTo>
                <a:lnTo>
                  <a:pt x="0" y="6858000"/>
                </a:lnTo>
                <a:lnTo>
                  <a:pt x="6010592" y="0"/>
                </a:lnTo>
                <a:lnTo>
                  <a:pt x="6885325" y="0"/>
                </a:lnTo>
                <a:lnTo>
                  <a:pt x="6885325" y="6857999"/>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6F626582-88CC-4CA0-8BC6-94550FF9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17267" cy="6858000"/>
          </a:xfrm>
          <a:custGeom>
            <a:avLst/>
            <a:gdLst>
              <a:gd name="connsiteX0" fmla="*/ 0 w 11317267"/>
              <a:gd name="connsiteY0" fmla="*/ 0 h 6858000"/>
              <a:gd name="connsiteX1" fmla="*/ 11317267 w 11317267"/>
              <a:gd name="connsiteY1" fmla="*/ 0 h 6858000"/>
              <a:gd name="connsiteX2" fmla="*/ 5306679 w 11317267"/>
              <a:gd name="connsiteY2" fmla="*/ 6857996 h 6858000"/>
              <a:gd name="connsiteX3" fmla="*/ 5306677 w 11317267"/>
              <a:gd name="connsiteY3" fmla="*/ 6857998 h 6858000"/>
              <a:gd name="connsiteX4" fmla="*/ 5306675 w 11317267"/>
              <a:gd name="connsiteY4" fmla="*/ 6858000 h 6858000"/>
              <a:gd name="connsiteX5" fmla="*/ 0 w 1131726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17267" h="6858000">
                <a:moveTo>
                  <a:pt x="0" y="0"/>
                </a:moveTo>
                <a:lnTo>
                  <a:pt x="11317267" y="0"/>
                </a:lnTo>
                <a:lnTo>
                  <a:pt x="5306679" y="6857996"/>
                </a:lnTo>
                <a:cubicBezTo>
                  <a:pt x="5306679" y="6857997"/>
                  <a:pt x="5306677" y="6857997"/>
                  <a:pt x="5306677" y="6857998"/>
                </a:cubicBezTo>
                <a:lnTo>
                  <a:pt x="5306675"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avadinimas 1">
            <a:extLst>
              <a:ext uri="{FF2B5EF4-FFF2-40B4-BE49-F238E27FC236}">
                <a16:creationId xmlns:a16="http://schemas.microsoft.com/office/drawing/2014/main" id="{E54ABF3C-5969-840B-5882-69132274DAC9}"/>
              </a:ext>
            </a:extLst>
          </p:cNvPr>
          <p:cNvSpPr>
            <a:spLocks noGrp="1"/>
          </p:cNvSpPr>
          <p:nvPr>
            <p:ph type="title"/>
          </p:nvPr>
        </p:nvSpPr>
        <p:spPr>
          <a:xfrm>
            <a:off x="1143000" y="872937"/>
            <a:ext cx="7492285" cy="1360898"/>
          </a:xfrm>
        </p:spPr>
        <p:txBody>
          <a:bodyPr vert="horz" lIns="91440" tIns="45720" rIns="91440" bIns="45720" rtlCol="0" anchor="ctr">
            <a:normAutofit/>
          </a:bodyPr>
          <a:lstStyle/>
          <a:p>
            <a:r>
              <a:rPr lang="en-US" kern="1200" cap="all" spc="300" dirty="0" err="1">
                <a:solidFill>
                  <a:schemeClr val="tx1"/>
                </a:solidFill>
                <a:latin typeface="+mj-lt"/>
                <a:ea typeface="+mj-ea"/>
                <a:cs typeface="+mj-cs"/>
              </a:rPr>
              <a:t>išoriniai</a:t>
            </a:r>
            <a:r>
              <a:rPr lang="en-US" kern="1200" cap="all" spc="300" dirty="0">
                <a:solidFill>
                  <a:schemeClr val="tx1"/>
                </a:solidFill>
                <a:latin typeface="+mj-lt"/>
                <a:ea typeface="+mj-ea"/>
                <a:cs typeface="+mj-cs"/>
              </a:rPr>
              <a:t> </a:t>
            </a:r>
            <a:r>
              <a:rPr lang="en-US" kern="1200" cap="all" spc="300" dirty="0" err="1">
                <a:solidFill>
                  <a:schemeClr val="tx1"/>
                </a:solidFill>
                <a:latin typeface="+mj-lt"/>
                <a:ea typeface="+mj-ea"/>
                <a:cs typeface="+mj-cs"/>
              </a:rPr>
              <a:t>kompiuterių</a:t>
            </a:r>
            <a:r>
              <a:rPr lang="en-US" kern="1200" cap="all" spc="300" dirty="0">
                <a:solidFill>
                  <a:schemeClr val="tx1"/>
                </a:solidFill>
                <a:latin typeface="+mj-lt"/>
                <a:ea typeface="+mj-ea"/>
                <a:cs typeface="+mj-cs"/>
              </a:rPr>
              <a:t> </a:t>
            </a:r>
            <a:r>
              <a:rPr lang="en-US" kern="1200" cap="all" spc="300" dirty="0" err="1">
                <a:solidFill>
                  <a:schemeClr val="tx1"/>
                </a:solidFill>
                <a:latin typeface="+mj-lt"/>
                <a:ea typeface="+mj-ea"/>
                <a:cs typeface="+mj-cs"/>
              </a:rPr>
              <a:t>tinklai</a:t>
            </a:r>
            <a:r>
              <a:rPr lang="en-US" kern="1200" cap="all" spc="300" dirty="0">
                <a:solidFill>
                  <a:schemeClr val="tx1"/>
                </a:solidFill>
                <a:latin typeface="+mj-lt"/>
                <a:ea typeface="+mj-ea"/>
                <a:cs typeface="+mj-cs"/>
              </a:rPr>
              <a:t>(WAN)</a:t>
            </a:r>
          </a:p>
        </p:txBody>
      </p:sp>
      <p:sp>
        <p:nvSpPr>
          <p:cNvPr id="8" name="Turinio vietos rezervavimo ženklas 7">
            <a:extLst>
              <a:ext uri="{FF2B5EF4-FFF2-40B4-BE49-F238E27FC236}">
                <a16:creationId xmlns:a16="http://schemas.microsoft.com/office/drawing/2014/main" id="{8AC40739-A4AF-1ED5-7672-041DE5DF4CEA}"/>
              </a:ext>
            </a:extLst>
          </p:cNvPr>
          <p:cNvSpPr>
            <a:spLocks noGrp="1"/>
          </p:cNvSpPr>
          <p:nvPr>
            <p:ph idx="1"/>
          </p:nvPr>
        </p:nvSpPr>
        <p:spPr>
          <a:xfrm>
            <a:off x="1143001" y="2332028"/>
            <a:ext cx="5974236" cy="3653035"/>
          </a:xfrm>
        </p:spPr>
        <p:txBody>
          <a:bodyPr vert="horz" lIns="91440" tIns="45720" rIns="91440" bIns="45720" rtlCol="0">
            <a:normAutofit/>
          </a:bodyPr>
          <a:lstStyle/>
          <a:p>
            <a:pPr marL="0" indent="0">
              <a:buNone/>
            </a:pPr>
            <a:r>
              <a:rPr lang="lt-LT" dirty="0"/>
              <a:t>Tinklas, kuris yra prieinamas išoriniam vartotojui, kitaip tariant, tinklas, kurį galima pasiekti iš kitų tinklų arba interneto.</a:t>
            </a:r>
          </a:p>
          <a:p>
            <a:pPr marL="0" indent="0">
              <a:buNone/>
            </a:pPr>
            <a:endParaRPr lang="lt-LT" dirty="0"/>
          </a:p>
          <a:p>
            <a:pPr marL="0" indent="0">
              <a:buNone/>
            </a:pPr>
            <a:r>
              <a:rPr lang="lt-LT" dirty="0"/>
              <a:t>Šie tinklai gali būti privatūs arba vieši, valdomi skirtingose geografinėse vietose esančių organizacijų - valstybinių, privačių įmonių.</a:t>
            </a:r>
            <a:endParaRPr lang="en-US" dirty="0"/>
          </a:p>
        </p:txBody>
      </p:sp>
      <p:pic>
        <p:nvPicPr>
          <p:cNvPr id="4" name="Paveikslėlis 3" descr="Paveikslėlis, kuriame yra apskritimas, diagrama, ekrano kopija, Grafika&#10;&#10;Automatiškai sugeneruotas aprašymas">
            <a:extLst>
              <a:ext uri="{FF2B5EF4-FFF2-40B4-BE49-F238E27FC236}">
                <a16:creationId xmlns:a16="http://schemas.microsoft.com/office/drawing/2014/main" id="{39EC26EC-B36A-D4B4-6A5E-3BBB2C8DD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3486" y="3659728"/>
            <a:ext cx="3699084" cy="2700331"/>
          </a:xfrm>
          <a:prstGeom prst="rect">
            <a:avLst/>
          </a:prstGeom>
        </p:spPr>
      </p:pic>
    </p:spTree>
    <p:extLst>
      <p:ext uri="{BB962C8B-B14F-4D97-AF65-F5344CB8AC3E}">
        <p14:creationId xmlns:p14="http://schemas.microsoft.com/office/powerpoint/2010/main" val="2037190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6FCC39-34F1-6F46-0AAC-622F3EB24EC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aveikslėlis 4" descr="Paveikslėlis, kuriame yra žemėlapis&#10;&#10;Automatiškai sugeneruotas aprašymas">
            <a:extLst>
              <a:ext uri="{FF2B5EF4-FFF2-40B4-BE49-F238E27FC236}">
                <a16:creationId xmlns:a16="http://schemas.microsoft.com/office/drawing/2014/main" id="{D5B3E730-16FF-2398-3331-4CB583E7EC20}"/>
              </a:ext>
            </a:extLst>
          </p:cNvPr>
          <p:cNvPicPr>
            <a:picLocks noChangeAspect="1"/>
          </p:cNvPicPr>
          <p:nvPr/>
        </p:nvPicPr>
        <p:blipFill rotWithShape="1">
          <a:blip r:embed="rId2">
            <a:extLst>
              <a:ext uri="{28A0092B-C50C-407E-A947-70E740481C1C}">
                <a14:useLocalDpi xmlns:a14="http://schemas.microsoft.com/office/drawing/2010/main" val="0"/>
              </a:ext>
            </a:extLst>
          </a:blip>
          <a:srcRect l="13579" r="11792"/>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12" name="Freeform: Shape 11">
            <a:extLst>
              <a:ext uri="{FF2B5EF4-FFF2-40B4-BE49-F238E27FC236}">
                <a16:creationId xmlns:a16="http://schemas.microsoft.com/office/drawing/2014/main" id="{C8C63406-9171-4282-BAAB-2DDC6831F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90295" y="-2"/>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083899AC-9CA2-A011-6553-0CDAF376CBA6}"/>
              </a:ext>
            </a:extLst>
          </p:cNvPr>
          <p:cNvSpPr>
            <a:spLocks noGrp="1"/>
          </p:cNvSpPr>
          <p:nvPr>
            <p:ph type="title"/>
          </p:nvPr>
        </p:nvSpPr>
        <p:spPr>
          <a:xfrm>
            <a:off x="1143001" y="872937"/>
            <a:ext cx="5920740" cy="1360898"/>
          </a:xfrm>
        </p:spPr>
        <p:txBody>
          <a:bodyPr>
            <a:normAutofit/>
          </a:bodyPr>
          <a:lstStyle/>
          <a:p>
            <a:pPr>
              <a:lnSpc>
                <a:spcPct val="90000"/>
              </a:lnSpc>
            </a:pPr>
            <a:r>
              <a:rPr lang="en-US" sz="3100" kern="1200" cap="all" spc="300" dirty="0" err="1">
                <a:latin typeface="+mj-lt"/>
                <a:ea typeface="+mj-ea"/>
                <a:cs typeface="+mj-cs"/>
              </a:rPr>
              <a:t>išoriniai</a:t>
            </a:r>
            <a:r>
              <a:rPr lang="en-US" sz="3100" kern="1200" cap="all" spc="300" dirty="0">
                <a:latin typeface="+mj-lt"/>
                <a:ea typeface="+mj-ea"/>
                <a:cs typeface="+mj-cs"/>
              </a:rPr>
              <a:t> </a:t>
            </a:r>
            <a:r>
              <a:rPr lang="en-US" sz="3100" kern="1200" cap="all" spc="300" dirty="0" err="1">
                <a:latin typeface="+mj-lt"/>
                <a:ea typeface="+mj-ea"/>
                <a:cs typeface="+mj-cs"/>
              </a:rPr>
              <a:t>kompiuterių</a:t>
            </a:r>
            <a:r>
              <a:rPr lang="en-US" sz="3100" kern="1200" cap="all" spc="300" dirty="0">
                <a:latin typeface="+mj-lt"/>
                <a:ea typeface="+mj-ea"/>
                <a:cs typeface="+mj-cs"/>
              </a:rPr>
              <a:t> </a:t>
            </a:r>
            <a:r>
              <a:rPr lang="en-US" sz="3100" kern="1200" cap="all" spc="300" dirty="0" err="1">
                <a:latin typeface="+mj-lt"/>
                <a:ea typeface="+mj-ea"/>
                <a:cs typeface="+mj-cs"/>
              </a:rPr>
              <a:t>tinklai</a:t>
            </a:r>
            <a:r>
              <a:rPr lang="en-US" sz="3100" kern="1200" cap="all" spc="300" dirty="0">
                <a:latin typeface="+mj-lt"/>
                <a:ea typeface="+mj-ea"/>
                <a:cs typeface="+mj-cs"/>
              </a:rPr>
              <a:t>(WAN)</a:t>
            </a:r>
            <a:endParaRPr lang="en-US" sz="3100" dirty="0"/>
          </a:p>
        </p:txBody>
      </p:sp>
      <p:sp>
        <p:nvSpPr>
          <p:cNvPr id="3" name="Turinio vietos rezervavimo ženklas 2">
            <a:extLst>
              <a:ext uri="{FF2B5EF4-FFF2-40B4-BE49-F238E27FC236}">
                <a16:creationId xmlns:a16="http://schemas.microsoft.com/office/drawing/2014/main" id="{61D50162-1F8E-4D41-0F5C-A195D5D54EC5}"/>
              </a:ext>
            </a:extLst>
          </p:cNvPr>
          <p:cNvSpPr>
            <a:spLocks noGrp="1"/>
          </p:cNvSpPr>
          <p:nvPr>
            <p:ph idx="1"/>
          </p:nvPr>
        </p:nvSpPr>
        <p:spPr>
          <a:xfrm>
            <a:off x="861778" y="2181670"/>
            <a:ext cx="4118906" cy="3840171"/>
          </a:xfrm>
        </p:spPr>
        <p:txBody>
          <a:bodyPr>
            <a:normAutofit/>
          </a:bodyPr>
          <a:lstStyle/>
          <a:p>
            <a:pPr marL="0" indent="0">
              <a:buNone/>
            </a:pPr>
            <a:r>
              <a:rPr lang="lt-LT" dirty="0"/>
              <a:t>Leidžia organizacijoms bendrauti su klientais, partneriais ir kitomis šalimis visame pasaulyje. Taip pat leidžia vartotojams naudotis interneto paslaugomis, pavyzdžiui, naršyti internete, siųsti ir gauti elektroninį paštą, naudotis socialinėmis platformomis ir kt.</a:t>
            </a:r>
          </a:p>
          <a:p>
            <a:endParaRPr lang="lt-LT" dirty="0"/>
          </a:p>
        </p:txBody>
      </p:sp>
    </p:spTree>
    <p:extLst>
      <p:ext uri="{BB962C8B-B14F-4D97-AF65-F5344CB8AC3E}">
        <p14:creationId xmlns:p14="http://schemas.microsoft.com/office/powerpoint/2010/main" val="2130766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F7C871D-19CC-70FD-40A5-AFBA9BED7066}"/>
              </a:ext>
            </a:extLst>
          </p:cNvPr>
          <p:cNvSpPr>
            <a:spLocks noGrp="1"/>
          </p:cNvSpPr>
          <p:nvPr>
            <p:ph type="title"/>
          </p:nvPr>
        </p:nvSpPr>
        <p:spPr/>
        <p:txBody>
          <a:bodyPr/>
          <a:lstStyle/>
          <a:p>
            <a:r>
              <a:rPr lang="en-US" kern="1200" cap="all" spc="300" dirty="0" err="1">
                <a:solidFill>
                  <a:schemeClr val="tx1"/>
                </a:solidFill>
                <a:latin typeface="+mj-lt"/>
                <a:ea typeface="+mj-ea"/>
                <a:cs typeface="+mj-cs"/>
              </a:rPr>
              <a:t>išoriniai</a:t>
            </a:r>
            <a:r>
              <a:rPr lang="en-US" kern="1200" cap="all" spc="300" dirty="0">
                <a:solidFill>
                  <a:schemeClr val="tx1"/>
                </a:solidFill>
                <a:latin typeface="+mj-lt"/>
                <a:ea typeface="+mj-ea"/>
                <a:cs typeface="+mj-cs"/>
              </a:rPr>
              <a:t> </a:t>
            </a:r>
            <a:r>
              <a:rPr lang="en-US" kern="1200" cap="all" spc="300" dirty="0" err="1">
                <a:solidFill>
                  <a:schemeClr val="tx1"/>
                </a:solidFill>
                <a:latin typeface="+mj-lt"/>
                <a:ea typeface="+mj-ea"/>
                <a:cs typeface="+mj-cs"/>
              </a:rPr>
              <a:t>kompiuterių</a:t>
            </a:r>
            <a:r>
              <a:rPr lang="en-US" kern="1200" cap="all" spc="300" dirty="0">
                <a:solidFill>
                  <a:schemeClr val="tx1"/>
                </a:solidFill>
                <a:latin typeface="+mj-lt"/>
                <a:ea typeface="+mj-ea"/>
                <a:cs typeface="+mj-cs"/>
              </a:rPr>
              <a:t> </a:t>
            </a:r>
            <a:r>
              <a:rPr lang="en-US" kern="1200" cap="all" spc="300" dirty="0" err="1">
                <a:solidFill>
                  <a:schemeClr val="tx1"/>
                </a:solidFill>
                <a:latin typeface="+mj-lt"/>
                <a:ea typeface="+mj-ea"/>
                <a:cs typeface="+mj-cs"/>
              </a:rPr>
              <a:t>tinklai</a:t>
            </a:r>
            <a:r>
              <a:rPr lang="en-US" kern="1200" cap="all" spc="300" dirty="0">
                <a:solidFill>
                  <a:schemeClr val="tx1"/>
                </a:solidFill>
                <a:latin typeface="+mj-lt"/>
                <a:ea typeface="+mj-ea"/>
                <a:cs typeface="+mj-cs"/>
              </a:rPr>
              <a:t>(WAN)</a:t>
            </a:r>
            <a:endParaRPr lang="en-US" dirty="0"/>
          </a:p>
        </p:txBody>
      </p:sp>
      <p:sp>
        <p:nvSpPr>
          <p:cNvPr id="3" name="Turinio vietos rezervavimo ženklas 2">
            <a:extLst>
              <a:ext uri="{FF2B5EF4-FFF2-40B4-BE49-F238E27FC236}">
                <a16:creationId xmlns:a16="http://schemas.microsoft.com/office/drawing/2014/main" id="{E8451442-0C57-6631-7B09-51BAB41FB48A}"/>
              </a:ext>
            </a:extLst>
          </p:cNvPr>
          <p:cNvSpPr>
            <a:spLocks noGrp="1"/>
          </p:cNvSpPr>
          <p:nvPr>
            <p:ph idx="1"/>
          </p:nvPr>
        </p:nvSpPr>
        <p:spPr/>
        <p:txBody>
          <a:bodyPr/>
          <a:lstStyle/>
          <a:p>
            <a:r>
              <a:rPr lang="lt-LT" dirty="0"/>
              <a:t>Mažesnė duomenų perdavimo sparta</a:t>
            </a:r>
          </a:p>
          <a:p>
            <a:r>
              <a:rPr lang="lt-LT" dirty="0"/>
              <a:t>Brangus plėtimas ir atnaujinimas</a:t>
            </a:r>
          </a:p>
          <a:p>
            <a:r>
              <a:rPr lang="lt-LT" dirty="0"/>
              <a:t>Sudėtinga prižiūrėti ir projektuoti</a:t>
            </a:r>
          </a:p>
          <a:p>
            <a:r>
              <a:rPr lang="lt-LT" dirty="0"/>
              <a:t>Mažiau saugus nei lokalus tinklas</a:t>
            </a:r>
          </a:p>
          <a:p>
            <a:endParaRPr lang="lt-LT" dirty="0"/>
          </a:p>
          <a:p>
            <a:endParaRPr lang="lt-LT" dirty="0"/>
          </a:p>
        </p:txBody>
      </p:sp>
    </p:spTree>
    <p:extLst>
      <p:ext uri="{BB962C8B-B14F-4D97-AF65-F5344CB8AC3E}">
        <p14:creationId xmlns:p14="http://schemas.microsoft.com/office/powerpoint/2010/main" val="413886500"/>
      </p:ext>
    </p:extLst>
  </p:cSld>
  <p:clrMapOvr>
    <a:masterClrMapping/>
  </p:clrMapOvr>
</p:sld>
</file>

<file path=ppt/theme/theme1.xml><?xml version="1.0" encoding="utf-8"?>
<a:theme xmlns:a="http://schemas.openxmlformats.org/drawingml/2006/main" name="RegattaVTI">
  <a:themeElements>
    <a:clrScheme name="AnalogousFromDarkSeedLeftStep">
      <a:dk1>
        <a:srgbClr val="000000"/>
      </a:dk1>
      <a:lt1>
        <a:srgbClr val="FFFFFF"/>
      </a:lt1>
      <a:dk2>
        <a:srgbClr val="1C2031"/>
      </a:dk2>
      <a:lt2>
        <a:srgbClr val="F0F3F1"/>
      </a:lt2>
      <a:accent1>
        <a:srgbClr val="D040B9"/>
      </a:accent1>
      <a:accent2>
        <a:srgbClr val="9A2EBE"/>
      </a:accent2>
      <a:accent3>
        <a:srgbClr val="6F40D0"/>
      </a:accent3>
      <a:accent4>
        <a:srgbClr val="3440C0"/>
      </a:accent4>
      <a:accent5>
        <a:srgbClr val="4088D0"/>
      </a:accent5>
      <a:accent6>
        <a:srgbClr val="2EB3BE"/>
      </a:accent6>
      <a:hlink>
        <a:srgbClr val="3F6ABF"/>
      </a:hlink>
      <a:folHlink>
        <a:srgbClr val="7F7F7F"/>
      </a:folHlink>
    </a:clrScheme>
    <a:fontScheme name="Walbaum Display">
      <a:majorFont>
        <a:latin typeface="Walbaum Display"/>
        <a:ea typeface=""/>
        <a:cs typeface=""/>
      </a:majorFont>
      <a:minorFont>
        <a:latin typeface="Walbaum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attaVTI" id="{FFC3BCE5-6357-41D1-8E67-3F85B69D7E86}" vid="{893A6374-FE17-48E5-8B62-678C1B11AA1B}"/>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5108</TotalTime>
  <Words>2426</Words>
  <Application>Microsoft Office PowerPoint</Application>
  <PresentationFormat>Plačiaekranė</PresentationFormat>
  <Paragraphs>290</Paragraphs>
  <Slides>60</Slides>
  <Notes>8</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60</vt:i4>
      </vt:variant>
    </vt:vector>
  </HeadingPairs>
  <TitlesOfParts>
    <vt:vector size="65" baseType="lpstr">
      <vt:lpstr>Aptos</vt:lpstr>
      <vt:lpstr>Arial</vt:lpstr>
      <vt:lpstr>Times New Roman</vt:lpstr>
      <vt:lpstr>Walbaum Display</vt:lpstr>
      <vt:lpstr>RegattaVTI</vt:lpstr>
      <vt:lpstr>Kompiuterių tinklai</vt:lpstr>
      <vt:lpstr> KOMPIUTERIŲ TINKLŲ SAMPRATA</vt:lpstr>
      <vt:lpstr>Lokalieji tinklai (LAN)</vt:lpstr>
      <vt:lpstr>LOKALIEJI TINKLAI (LAN)</vt:lpstr>
      <vt:lpstr>Lokalieji tinklai (LAN)</vt:lpstr>
      <vt:lpstr>LOKALIEJI TINKLAI (PAN)</vt:lpstr>
      <vt:lpstr>išoriniai kompiuterių tinklai(WAN)</vt:lpstr>
      <vt:lpstr>išoriniai kompiuterių tinklai(WAN)</vt:lpstr>
      <vt:lpstr>išoriniai kompiuterių tinklai(WAN)</vt:lpstr>
      <vt:lpstr>KOMPIUTERIŲ JUNGIMO Į TINKLĄ BŪDAI</vt:lpstr>
      <vt:lpstr>Kompiuterinių tinklų topologijos</vt:lpstr>
      <vt:lpstr>Kompiuterinių tinklų topologijos - ŽVAIGŽDĖ </vt:lpstr>
      <vt:lpstr>Kompiuterinių tinklų topologijos - ŽIEDAS </vt:lpstr>
      <vt:lpstr>Kompiuterinių tinklų topologijos - MAGISTRALINIS </vt:lpstr>
      <vt:lpstr>Kompiuterinių tinklų topologijos - MEDŽIO </vt:lpstr>
      <vt:lpstr>Kompiuterinių tinklų topologijos - TINKLELIO </vt:lpstr>
      <vt:lpstr>Kompiuterinių tinklų topologijos - MIŠRUS </vt:lpstr>
      <vt:lpstr>TINKLO ĮRENGINIAI</vt:lpstr>
      <vt:lpstr>Komutatorius</vt:lpstr>
      <vt:lpstr>Maršrutizatorius</vt:lpstr>
      <vt:lpstr>Belaidės prieigos taškas</vt:lpstr>
      <vt:lpstr>Ugniasienė</vt:lpstr>
      <vt:lpstr>Modemas</vt:lpstr>
      <vt:lpstr>TCP/IP MODELIS</vt:lpstr>
      <vt:lpstr>RYŠIO</vt:lpstr>
      <vt:lpstr>TARPTINKLINIS </vt:lpstr>
      <vt:lpstr>PERDAVIMO</vt:lpstr>
      <vt:lpstr>TAIKYMO</vt:lpstr>
      <vt:lpstr>Praktika</vt:lpstr>
      <vt:lpstr>TCP/IP MODELIS APIBENDRINIMAS</vt:lpstr>
      <vt:lpstr>IP ADRESAI</vt:lpstr>
      <vt:lpstr>IP ADRESAI</vt:lpstr>
      <vt:lpstr>PRIVATŪS IP ADRESAI</vt:lpstr>
      <vt:lpstr>VIDINIAI IP ADRESAI</vt:lpstr>
      <vt:lpstr>IŠORINIAI IP ADRESAI</vt:lpstr>
      <vt:lpstr>IP ADRESAI</vt:lpstr>
      <vt:lpstr>Potinklis</vt:lpstr>
      <vt:lpstr>Kam reikalingi potinkliai?</vt:lpstr>
      <vt:lpstr>Potinklio skaičiavimas</vt:lpstr>
      <vt:lpstr>Potinklio skaičiavimas</vt:lpstr>
      <vt:lpstr>Potinklio skaičiavimas</vt:lpstr>
      <vt:lpstr>Potinklio skaičiavimas</vt:lpstr>
      <vt:lpstr>Potinklio skaičiavimas</vt:lpstr>
      <vt:lpstr>Potinklio skaičiavimas</vt:lpstr>
      <vt:lpstr>Prievadai</vt:lpstr>
      <vt:lpstr>DHCP</vt:lpstr>
      <vt:lpstr>DHCP</vt:lpstr>
      <vt:lpstr>DHCP veikimas</vt:lpstr>
      <vt:lpstr>DHCP PRAKTIKA</vt:lpstr>
      <vt:lpstr>DNS</vt:lpstr>
      <vt:lpstr>DNS veikimas</vt:lpstr>
      <vt:lpstr>DNS praktika</vt:lpstr>
      <vt:lpstr>URL</vt:lpstr>
      <vt:lpstr>HTTP</vt:lpstr>
      <vt:lpstr>HTTPS</vt:lpstr>
      <vt:lpstr>FTP(S), SFTP</vt:lpstr>
      <vt:lpstr>SMTP, POP3, IMAP4</vt:lpstr>
      <vt:lpstr>TINKLO ANALIZĖS, DIAGNOSTIKOS, TYRIMO PRIEMONĖS</vt:lpstr>
      <vt:lpstr>QnA</vt:lpstr>
      <vt:lpstr>Ačiū už dėmesį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Kompiuterinių tinklų pagrindai</dc:title>
  <dc:creator>Karolis Tarutis</dc:creator>
  <cp:lastModifiedBy>Karolis Tarutis</cp:lastModifiedBy>
  <cp:revision>33</cp:revision>
  <dcterms:created xsi:type="dcterms:W3CDTF">2024-02-23T16:23:21Z</dcterms:created>
  <dcterms:modified xsi:type="dcterms:W3CDTF">2024-03-03T13:23:53Z</dcterms:modified>
</cp:coreProperties>
</file>